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74" r:id="rId1"/>
  </p:sldMasterIdLst>
  <p:notesMasterIdLst>
    <p:notesMasterId r:id="rId27"/>
  </p:notesMasterIdLst>
  <p:sldIdLst>
    <p:sldId id="256" r:id="rId2"/>
    <p:sldId id="259" r:id="rId3"/>
    <p:sldId id="260" r:id="rId4"/>
    <p:sldId id="262" r:id="rId5"/>
    <p:sldId id="263" r:id="rId6"/>
    <p:sldId id="264" r:id="rId7"/>
    <p:sldId id="303" r:id="rId8"/>
    <p:sldId id="304" r:id="rId9"/>
    <p:sldId id="265" r:id="rId10"/>
    <p:sldId id="266" r:id="rId11"/>
    <p:sldId id="270" r:id="rId12"/>
    <p:sldId id="271" r:id="rId13"/>
    <p:sldId id="286" r:id="rId14"/>
    <p:sldId id="290" r:id="rId15"/>
    <p:sldId id="291" r:id="rId16"/>
    <p:sldId id="292" r:id="rId17"/>
    <p:sldId id="293" r:id="rId18"/>
    <p:sldId id="294" r:id="rId19"/>
    <p:sldId id="295" r:id="rId20"/>
    <p:sldId id="296" r:id="rId21"/>
    <p:sldId id="297" r:id="rId22"/>
    <p:sldId id="298" r:id="rId23"/>
    <p:sldId id="299" r:id="rId24"/>
    <p:sldId id="300" r:id="rId25"/>
    <p:sldId id="302" r:id="rId26"/>
  </p:sldIdLst>
  <p:sldSz cx="9144000" cy="5143500" type="screen16x9"/>
  <p:notesSz cx="6858000" cy="9144000"/>
  <p:embeddedFontLst>
    <p:embeddedFont>
      <p:font typeface="Amatic SC" pitchFamily="2" charset="-79"/>
      <p:regular r:id="rId28"/>
      <p:bold r:id="rId29"/>
    </p:embeddedFont>
    <p:embeddedFont>
      <p:font typeface="Barlow" pitchFamily="2" charset="77"/>
      <p:regular r:id="rId30"/>
      <p:bold r:id="rId31"/>
      <p:italic r:id="rId32"/>
      <p:boldItalic r:id="rId33"/>
    </p:embeddedFont>
    <p:embeddedFont>
      <p:font typeface="DM Sans" pitchFamily="2" charset="77"/>
      <p:regular r:id="rId34"/>
      <p:bold r:id="rId35"/>
      <p:italic r:id="rId36"/>
      <p:boldItalic r:id="rId37"/>
    </p:embeddedFont>
    <p:embeddedFont>
      <p:font typeface="Fira Sans Extra Condensed Medium" panose="020B0603050000020004" pitchFamily="34" charset="0"/>
      <p:regular r:id="rId38"/>
      <p:bold r:id="rId39"/>
      <p:italic r:id="rId40"/>
      <p:boldItalic r:id="rId41"/>
    </p:embeddedFont>
    <p:embeddedFont>
      <p:font typeface="Montserrat" pitchFamily="2" charset="77"/>
      <p:regular r:id="rId42"/>
      <p:bold r:id="rId43"/>
      <p:italic r:id="rId44"/>
      <p:boldItalic r:id="rId45"/>
    </p:embeddedFont>
    <p:embeddedFont>
      <p:font typeface="Montserrat SemiBold" pitchFamily="2" charset="77"/>
      <p:regular r:id="rId46"/>
      <p:bold r:id="rId47"/>
      <p:italic r:id="rId48"/>
      <p:boldItalic r:id="rId49"/>
    </p:embeddedFont>
    <p:embeddedFont>
      <p:font typeface="Quicksand" pitchFamily="2" charset="77"/>
      <p:regular r:id="rId50"/>
      <p:bold r:id="rId51"/>
    </p:embeddedFont>
    <p:embeddedFont>
      <p:font typeface="Quicksand Light" pitchFamily="2" charset="77"/>
      <p:regular r:id="rId52"/>
      <p:bold r:id="rId53"/>
    </p:embeddedFont>
    <p:embeddedFont>
      <p:font typeface="Roboto Condensed Light" panose="02000000000000000000" pitchFamily="2" charset="0"/>
      <p:regular r:id="rId54"/>
      <p:italic r:id="rId55"/>
    </p:embeddedFont>
    <p:embeddedFont>
      <p:font typeface="Roboto Medium" panose="02000000000000000000" pitchFamily="2" charset="0"/>
      <p:regular r:id="rId56"/>
      <p:bold r:id="rId57"/>
      <p:italic r:id="rId58"/>
      <p:boldItalic r:id="rId59"/>
    </p:embeddedFont>
    <p:embeddedFont>
      <p:font typeface="WEB Regular Bold" panose="02000503040000020003" pitchFamily="2" charset="77"/>
      <p:regular r:id="rId60"/>
      <p:bold r:id="rId61"/>
    </p:embeddedFont>
    <p:embeddedFont>
      <p:font typeface="WEB Regular Regular" panose="02000503040000020003" pitchFamily="2" charset="77"/>
      <p:regular r:id="rId6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Secção Predefinida" id="{FF7594CC-19F8-BA40-A74B-14B7EE45DFA8}">
          <p14:sldIdLst>
            <p14:sldId id="256"/>
          </p14:sldIdLst>
        </p14:section>
        <p14:section name="Secção Sem Título" id="{D02AF71D-611B-6749-9BE2-77704554B3EC}">
          <p14:sldIdLst>
            <p14:sldId id="259"/>
            <p14:sldId id="260"/>
            <p14:sldId id="262"/>
            <p14:sldId id="263"/>
            <p14:sldId id="264"/>
            <p14:sldId id="303"/>
            <p14:sldId id="304"/>
            <p14:sldId id="265"/>
            <p14:sldId id="266"/>
            <p14:sldId id="270"/>
            <p14:sldId id="271"/>
            <p14:sldId id="286"/>
            <p14:sldId id="290"/>
            <p14:sldId id="291"/>
            <p14:sldId id="292"/>
            <p14:sldId id="293"/>
            <p14:sldId id="294"/>
            <p14:sldId id="295"/>
            <p14:sldId id="296"/>
            <p14:sldId id="297"/>
            <p14:sldId id="298"/>
            <p14:sldId id="299"/>
            <p14:sldId id="300"/>
            <p14:sldId id="302"/>
          </p14:sldIdLst>
        </p14:section>
      </p14:sectionLst>
    </p:ext>
    <p:ext uri="{EFAFB233-063F-42B5-8137-9DF3F51BA10A}">
      <p15:sldGuideLst xmlns:p15="http://schemas.microsoft.com/office/powerpoint/2012/main">
        <p15:guide id="1" orient="horz" pos="3240">
          <p15:clr>
            <a:srgbClr val="9AA0A6"/>
          </p15:clr>
        </p15:guide>
        <p15:guide id="2" pos="2744" userDrawn="1">
          <p15:clr>
            <a:srgbClr val="A4A3A4"/>
          </p15:clr>
        </p15:guide>
        <p15:guide id="3" orient="horz" pos="2573"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E6539"/>
    <a:srgbClr val="88B544"/>
    <a:srgbClr val="004998"/>
    <a:srgbClr val="07243D"/>
    <a:srgbClr val="95D3EC"/>
    <a:srgbClr val="343B93"/>
    <a:srgbClr val="F680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1064E21-F729-4E95-91FB-2F22730F9E0A}">
  <a:tblStyle styleId="{41064E21-F729-4E95-91FB-2F22730F9E0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629"/>
    <p:restoredTop sz="94085"/>
  </p:normalViewPr>
  <p:slideViewPr>
    <p:cSldViewPr snapToGrid="0">
      <p:cViewPr>
        <p:scale>
          <a:sx n="136" d="100"/>
          <a:sy n="136" d="100"/>
        </p:scale>
        <p:origin x="168" y="552"/>
      </p:cViewPr>
      <p:guideLst>
        <p:guide orient="horz" pos="3240"/>
        <p:guide pos="2744"/>
        <p:guide orient="horz" pos="2573"/>
      </p:guideLst>
    </p:cSldViewPr>
  </p:slideViewPr>
  <p:notesTextViewPr>
    <p:cViewPr>
      <p:scale>
        <a:sx n="1" d="1"/>
        <a:sy n="1" d="1"/>
      </p:scale>
      <p:origin x="0" y="0"/>
    </p:cViewPr>
  </p:notesTextViewPr>
  <p:notesViewPr>
    <p:cSldViewPr snapToGrid="0">
      <p:cViewPr varScale="1">
        <p:scale>
          <a:sx n="157" d="100"/>
          <a:sy n="157" d="100"/>
        </p:scale>
        <p:origin x="3256" y="16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font" Target="fonts/font7.fntdata"/><Relationship Id="rId42" Type="http://schemas.openxmlformats.org/officeDocument/2006/relationships/font" Target="fonts/font15.fntdata"/><Relationship Id="rId47" Type="http://schemas.openxmlformats.org/officeDocument/2006/relationships/font" Target="fonts/font20.fntdata"/><Relationship Id="rId50" Type="http://schemas.openxmlformats.org/officeDocument/2006/relationships/font" Target="fonts/font23.fntdata"/><Relationship Id="rId55" Type="http://schemas.openxmlformats.org/officeDocument/2006/relationships/font" Target="fonts/font28.fntdata"/><Relationship Id="rId63"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font" Target="fonts/font2.fntdata"/><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5.fntdata"/><Relationship Id="rId37" Type="http://schemas.openxmlformats.org/officeDocument/2006/relationships/font" Target="fonts/font10.fntdata"/><Relationship Id="rId40" Type="http://schemas.openxmlformats.org/officeDocument/2006/relationships/font" Target="fonts/font13.fntdata"/><Relationship Id="rId45" Type="http://schemas.openxmlformats.org/officeDocument/2006/relationships/font" Target="fonts/font18.fntdata"/><Relationship Id="rId53" Type="http://schemas.openxmlformats.org/officeDocument/2006/relationships/font" Target="fonts/font26.fntdata"/><Relationship Id="rId58" Type="http://schemas.openxmlformats.org/officeDocument/2006/relationships/font" Target="fonts/font31.fntdata"/><Relationship Id="rId66"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font" Target="fonts/font34.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font" Target="fonts/font3.fntdata"/><Relationship Id="rId35" Type="http://schemas.openxmlformats.org/officeDocument/2006/relationships/font" Target="fonts/font8.fntdata"/><Relationship Id="rId43" Type="http://schemas.openxmlformats.org/officeDocument/2006/relationships/font" Target="fonts/font16.fntdata"/><Relationship Id="rId48" Type="http://schemas.openxmlformats.org/officeDocument/2006/relationships/font" Target="fonts/font21.fntdata"/><Relationship Id="rId56" Type="http://schemas.openxmlformats.org/officeDocument/2006/relationships/font" Target="fonts/font29.fntdata"/><Relationship Id="rId64"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font" Target="fonts/font24.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6.fntdata"/><Relationship Id="rId38" Type="http://schemas.openxmlformats.org/officeDocument/2006/relationships/font" Target="fonts/font11.fntdata"/><Relationship Id="rId46" Type="http://schemas.openxmlformats.org/officeDocument/2006/relationships/font" Target="fonts/font19.fntdata"/><Relationship Id="rId59" Type="http://schemas.openxmlformats.org/officeDocument/2006/relationships/font" Target="fonts/font32.fntdata"/><Relationship Id="rId20" Type="http://schemas.openxmlformats.org/officeDocument/2006/relationships/slide" Target="slides/slide19.xml"/><Relationship Id="rId41" Type="http://schemas.openxmlformats.org/officeDocument/2006/relationships/font" Target="fonts/font14.fntdata"/><Relationship Id="rId54" Type="http://schemas.openxmlformats.org/officeDocument/2006/relationships/font" Target="fonts/font27.fntdata"/><Relationship Id="rId62" Type="http://schemas.openxmlformats.org/officeDocument/2006/relationships/font" Target="fonts/font35.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1.fntdata"/><Relationship Id="rId36" Type="http://schemas.openxmlformats.org/officeDocument/2006/relationships/font" Target="fonts/font9.fntdata"/><Relationship Id="rId49" Type="http://schemas.openxmlformats.org/officeDocument/2006/relationships/font" Target="fonts/font22.fntdata"/><Relationship Id="rId57" Type="http://schemas.openxmlformats.org/officeDocument/2006/relationships/font" Target="fonts/font30.fntdata"/><Relationship Id="rId10" Type="http://schemas.openxmlformats.org/officeDocument/2006/relationships/slide" Target="slides/slide9.xml"/><Relationship Id="rId31" Type="http://schemas.openxmlformats.org/officeDocument/2006/relationships/font" Target="fonts/font4.fntdata"/><Relationship Id="rId44" Type="http://schemas.openxmlformats.org/officeDocument/2006/relationships/font" Target="fonts/font17.fntdata"/><Relationship Id="rId52" Type="http://schemas.openxmlformats.org/officeDocument/2006/relationships/font" Target="fonts/font25.fntdata"/><Relationship Id="rId60" Type="http://schemas.openxmlformats.org/officeDocument/2006/relationships/font" Target="fonts/font33.fntdata"/><Relationship Id="rId65"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font" Target="fonts/font1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6c0bfe701d_4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c0bfe701d_4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6320de4b7d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6320de4b7d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6408f5a9af_1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6408f5a9af_1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6320de4b7d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6320de4b7d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09a3a8254_5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09a3a8254_5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0"/>
        <p:cNvGrpSpPr/>
        <p:nvPr/>
      </p:nvGrpSpPr>
      <p:grpSpPr>
        <a:xfrm>
          <a:off x="0" y="0"/>
          <a:ext cx="0" cy="0"/>
          <a:chOff x="0" y="0"/>
          <a:chExt cx="0" cy="0"/>
        </a:xfrm>
      </p:grpSpPr>
      <p:sp>
        <p:nvSpPr>
          <p:cNvPr id="921" name="Google Shape;921;g6c0a1bf4e4_0_1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 name="Google Shape;922;g6c0a1bf4e4_0_1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6c0a1bf4e4_0_16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6c0a1bf4e4_0_16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7"/>
        <p:cNvGrpSpPr/>
        <p:nvPr/>
      </p:nvGrpSpPr>
      <p:grpSpPr>
        <a:xfrm>
          <a:off x="0" y="0"/>
          <a:ext cx="0" cy="0"/>
          <a:chOff x="0" y="0"/>
          <a:chExt cx="0" cy="0"/>
        </a:xfrm>
      </p:grpSpPr>
      <p:sp>
        <p:nvSpPr>
          <p:cNvPr id="7758" name="Google Shape;7758;g6c0a1bf4e4_0_8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9" name="Google Shape;7759;g6c0a1bf4e4_0_8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4"/>
        <p:cNvGrpSpPr/>
        <p:nvPr/>
      </p:nvGrpSpPr>
      <p:grpSpPr>
        <a:xfrm>
          <a:off x="0" y="0"/>
          <a:ext cx="0" cy="0"/>
          <a:chOff x="0" y="0"/>
          <a:chExt cx="0" cy="0"/>
        </a:xfrm>
      </p:grpSpPr>
      <p:sp>
        <p:nvSpPr>
          <p:cNvPr id="8185" name="Google Shape;8185;g6c0a1bf4e4_0_8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6" name="Google Shape;8186;g6c0a1bf4e4_0_8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7"/>
        <p:cNvGrpSpPr/>
        <p:nvPr/>
      </p:nvGrpSpPr>
      <p:grpSpPr>
        <a:xfrm>
          <a:off x="0" y="0"/>
          <a:ext cx="0" cy="0"/>
          <a:chOff x="0" y="0"/>
          <a:chExt cx="0" cy="0"/>
        </a:xfrm>
      </p:grpSpPr>
      <p:sp>
        <p:nvSpPr>
          <p:cNvPr id="8348" name="Google Shape;8348;g6c0a1bf4e4_0_8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9" name="Google Shape;8349;g6c0a1bf4e4_0_8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9"/>
        <p:cNvGrpSpPr/>
        <p:nvPr/>
      </p:nvGrpSpPr>
      <p:grpSpPr>
        <a:xfrm>
          <a:off x="0" y="0"/>
          <a:ext cx="0" cy="0"/>
          <a:chOff x="0" y="0"/>
          <a:chExt cx="0" cy="0"/>
        </a:xfrm>
      </p:grpSpPr>
      <p:sp>
        <p:nvSpPr>
          <p:cNvPr id="8750" name="Google Shape;8750;g6c0a1bf4e4_0_9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1" name="Google Shape;8751;g6c0a1bf4e4_0_9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6320de4b7d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6320de4b7d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0"/>
        <p:cNvGrpSpPr/>
        <p:nvPr/>
      </p:nvGrpSpPr>
      <p:grpSpPr>
        <a:xfrm>
          <a:off x="0" y="0"/>
          <a:ext cx="0" cy="0"/>
          <a:chOff x="0" y="0"/>
          <a:chExt cx="0" cy="0"/>
        </a:xfrm>
      </p:grpSpPr>
      <p:sp>
        <p:nvSpPr>
          <p:cNvPr id="9121" name="Google Shape;9121;g6c0a1bf4e4_0_9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2" name="Google Shape;9122;g6c0a1bf4e4_0_9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7"/>
        <p:cNvGrpSpPr/>
        <p:nvPr/>
      </p:nvGrpSpPr>
      <p:grpSpPr>
        <a:xfrm>
          <a:off x="0" y="0"/>
          <a:ext cx="0" cy="0"/>
          <a:chOff x="0" y="0"/>
          <a:chExt cx="0" cy="0"/>
        </a:xfrm>
      </p:grpSpPr>
      <p:sp>
        <p:nvSpPr>
          <p:cNvPr id="9498" name="Google Shape;9498;g6c0a1bf4e4_0_98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9" name="Google Shape;9499;g6c0a1bf4e4_0_98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8"/>
        <p:cNvGrpSpPr/>
        <p:nvPr/>
      </p:nvGrpSpPr>
      <p:grpSpPr>
        <a:xfrm>
          <a:off x="0" y="0"/>
          <a:ext cx="0" cy="0"/>
          <a:chOff x="0" y="0"/>
          <a:chExt cx="0" cy="0"/>
        </a:xfrm>
      </p:grpSpPr>
      <p:sp>
        <p:nvSpPr>
          <p:cNvPr id="9929" name="Google Shape;9929;g6c0a1bf4e4_0_10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0" name="Google Shape;9930;g6c0a1bf4e4_0_10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1"/>
        <p:cNvGrpSpPr/>
        <p:nvPr/>
      </p:nvGrpSpPr>
      <p:grpSpPr>
        <a:xfrm>
          <a:off x="0" y="0"/>
          <a:ext cx="0" cy="0"/>
          <a:chOff x="0" y="0"/>
          <a:chExt cx="0" cy="0"/>
        </a:xfrm>
      </p:grpSpPr>
      <p:sp>
        <p:nvSpPr>
          <p:cNvPr id="10722" name="Google Shape;10722;g6c0a1bf4e4_0_11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3" name="Google Shape;10723;g6c0a1bf4e4_0_11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2"/>
        <p:cNvGrpSpPr/>
        <p:nvPr/>
      </p:nvGrpSpPr>
      <p:grpSpPr>
        <a:xfrm>
          <a:off x="0" y="0"/>
          <a:ext cx="0" cy="0"/>
          <a:chOff x="0" y="0"/>
          <a:chExt cx="0" cy="0"/>
        </a:xfrm>
      </p:grpSpPr>
      <p:sp>
        <p:nvSpPr>
          <p:cNvPr id="11463" name="Google Shape;11463;g6c0a1bf4e4_0_11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64" name="Google Shape;11464;g6c0a1bf4e4_0_11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7"/>
        <p:cNvGrpSpPr/>
        <p:nvPr/>
      </p:nvGrpSpPr>
      <p:grpSpPr>
        <a:xfrm>
          <a:off x="0" y="0"/>
          <a:ext cx="0" cy="0"/>
          <a:chOff x="0" y="0"/>
          <a:chExt cx="0" cy="0"/>
        </a:xfrm>
      </p:grpSpPr>
      <p:sp>
        <p:nvSpPr>
          <p:cNvPr id="12458" name="Google Shape;12458;g6c103d4e24_0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9" name="Google Shape;12459;g6c103d4e24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
        <p:cNvGrpSpPr/>
        <p:nvPr/>
      </p:nvGrpSpPr>
      <p:grpSpPr>
        <a:xfrm>
          <a:off x="0" y="0"/>
          <a:ext cx="0" cy="0"/>
          <a:chOff x="0" y="0"/>
          <a:chExt cx="0" cy="0"/>
        </a:xfrm>
      </p:grpSpPr>
      <p:sp>
        <p:nvSpPr>
          <p:cNvPr id="174" name="Google Shape;174;g6320de4b7d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 name="Google Shape;175;g6320de4b7d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6c0a1bf4e4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6c0a1bf4e4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
        <p:cNvGrpSpPr/>
        <p:nvPr/>
      </p:nvGrpSpPr>
      <p:grpSpPr>
        <a:xfrm>
          <a:off x="0" y="0"/>
          <a:ext cx="0" cy="0"/>
          <a:chOff x="0" y="0"/>
          <a:chExt cx="0" cy="0"/>
        </a:xfrm>
      </p:grpSpPr>
      <p:sp>
        <p:nvSpPr>
          <p:cNvPr id="206" name="Google Shape;206;g6320de4b7d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 name="Google Shape;207;g6320de4b7d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6408f5a9af_1_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6408f5a9af_1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a:extLst>
            <a:ext uri="{FF2B5EF4-FFF2-40B4-BE49-F238E27FC236}">
              <a16:creationId xmlns:a16="http://schemas.microsoft.com/office/drawing/2014/main" id="{34BF7D04-D3CF-7D96-A2BF-59CB0FB58D7D}"/>
            </a:ext>
          </a:extLst>
        </p:cNvPr>
        <p:cNvGrpSpPr/>
        <p:nvPr/>
      </p:nvGrpSpPr>
      <p:grpSpPr>
        <a:xfrm>
          <a:off x="0" y="0"/>
          <a:ext cx="0" cy="0"/>
          <a:chOff x="0" y="0"/>
          <a:chExt cx="0" cy="0"/>
        </a:xfrm>
      </p:grpSpPr>
      <p:sp>
        <p:nvSpPr>
          <p:cNvPr id="227" name="Google Shape;227;g6408f5a9af_1_336:notes">
            <a:extLst>
              <a:ext uri="{FF2B5EF4-FFF2-40B4-BE49-F238E27FC236}">
                <a16:creationId xmlns:a16="http://schemas.microsoft.com/office/drawing/2014/main" id="{E7AE0ECA-FF3B-267B-CBEF-7057603E7E5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6408f5a9af_1_336:notes">
            <a:extLst>
              <a:ext uri="{FF2B5EF4-FFF2-40B4-BE49-F238E27FC236}">
                <a16:creationId xmlns:a16="http://schemas.microsoft.com/office/drawing/2014/main" id="{048D32C5-9B83-033B-85F0-E7DA13DA040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04588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a:extLst>
            <a:ext uri="{FF2B5EF4-FFF2-40B4-BE49-F238E27FC236}">
              <a16:creationId xmlns:a16="http://schemas.microsoft.com/office/drawing/2014/main" id="{ED050332-0DF1-7097-8A09-02307ECF5143}"/>
            </a:ext>
          </a:extLst>
        </p:cNvPr>
        <p:cNvGrpSpPr/>
        <p:nvPr/>
      </p:nvGrpSpPr>
      <p:grpSpPr>
        <a:xfrm>
          <a:off x="0" y="0"/>
          <a:ext cx="0" cy="0"/>
          <a:chOff x="0" y="0"/>
          <a:chExt cx="0" cy="0"/>
        </a:xfrm>
      </p:grpSpPr>
      <p:sp>
        <p:nvSpPr>
          <p:cNvPr id="227" name="Google Shape;227;g6408f5a9af_1_336:notes">
            <a:extLst>
              <a:ext uri="{FF2B5EF4-FFF2-40B4-BE49-F238E27FC236}">
                <a16:creationId xmlns:a16="http://schemas.microsoft.com/office/drawing/2014/main" id="{90376409-55C1-C350-89F6-AE9A4A1D4BA3}"/>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6408f5a9af_1_336:notes">
            <a:extLst>
              <a:ext uri="{FF2B5EF4-FFF2-40B4-BE49-F238E27FC236}">
                <a16:creationId xmlns:a16="http://schemas.microsoft.com/office/drawing/2014/main" id="{118557FC-655F-C997-D20E-370E7697AC4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46647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g6320de4b7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 name="Google Shape;233;g6320de4b7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3806975"/>
            <a:ext cx="7704000" cy="557100"/>
          </a:xfrm>
          <a:prstGeom prst="rect">
            <a:avLst/>
          </a:prstGeom>
        </p:spPr>
        <p:txBody>
          <a:bodyPr spcFirstLastPara="1" wrap="square" lIns="91425" tIns="91425" rIns="91425" bIns="91425" anchor="b" anchorCtr="0">
            <a:noAutofit/>
          </a:bodyPr>
          <a:lstStyle>
            <a:lvl1pPr lvl="0">
              <a:spcBef>
                <a:spcPts val="0"/>
              </a:spcBef>
              <a:spcAft>
                <a:spcPts val="0"/>
              </a:spcAft>
              <a:buClr>
                <a:schemeClr val="accent1"/>
              </a:buClr>
              <a:buSzPts val="5200"/>
              <a:buNone/>
              <a:defRPr b="1">
                <a:latin typeface="Montserrat" pitchFamily="2" charset="77"/>
                <a:ea typeface="Montserrat" pitchFamily="2" charset="77"/>
                <a:cs typeface="Montserrat" pitchFamily="2" charset="77"/>
                <a:sym typeface="Montserrat"/>
              </a:defRPr>
            </a:lvl1pPr>
            <a:lvl2pPr lvl="1" algn="ctr">
              <a:spcBef>
                <a:spcPts val="0"/>
              </a:spcBef>
              <a:spcAft>
                <a:spcPts val="0"/>
              </a:spcAft>
              <a:buClr>
                <a:schemeClr val="accent1"/>
              </a:buClr>
              <a:buSzPts val="5200"/>
              <a:buNone/>
              <a:defRPr sz="5200">
                <a:solidFill>
                  <a:schemeClr val="accent1"/>
                </a:solidFill>
              </a:defRPr>
            </a:lvl2pPr>
            <a:lvl3pPr lvl="2" algn="ctr">
              <a:spcBef>
                <a:spcPts val="0"/>
              </a:spcBef>
              <a:spcAft>
                <a:spcPts val="0"/>
              </a:spcAft>
              <a:buClr>
                <a:schemeClr val="accent1"/>
              </a:buClr>
              <a:buSzPts val="5200"/>
              <a:buNone/>
              <a:defRPr sz="5200">
                <a:solidFill>
                  <a:schemeClr val="accent1"/>
                </a:solidFill>
              </a:defRPr>
            </a:lvl3pPr>
            <a:lvl4pPr lvl="3" algn="ctr">
              <a:spcBef>
                <a:spcPts val="0"/>
              </a:spcBef>
              <a:spcAft>
                <a:spcPts val="0"/>
              </a:spcAft>
              <a:buClr>
                <a:schemeClr val="accent1"/>
              </a:buClr>
              <a:buSzPts val="5200"/>
              <a:buNone/>
              <a:defRPr sz="5200">
                <a:solidFill>
                  <a:schemeClr val="accent1"/>
                </a:solidFill>
              </a:defRPr>
            </a:lvl4pPr>
            <a:lvl5pPr lvl="4" algn="ctr">
              <a:spcBef>
                <a:spcPts val="0"/>
              </a:spcBef>
              <a:spcAft>
                <a:spcPts val="0"/>
              </a:spcAft>
              <a:buClr>
                <a:schemeClr val="accent1"/>
              </a:buClr>
              <a:buSzPts val="5200"/>
              <a:buNone/>
              <a:defRPr sz="5200">
                <a:solidFill>
                  <a:schemeClr val="accent1"/>
                </a:solidFill>
              </a:defRPr>
            </a:lvl5pPr>
            <a:lvl6pPr lvl="5" algn="ctr">
              <a:spcBef>
                <a:spcPts val="0"/>
              </a:spcBef>
              <a:spcAft>
                <a:spcPts val="0"/>
              </a:spcAft>
              <a:buClr>
                <a:schemeClr val="accent1"/>
              </a:buClr>
              <a:buSzPts val="5200"/>
              <a:buNone/>
              <a:defRPr sz="5200">
                <a:solidFill>
                  <a:schemeClr val="accent1"/>
                </a:solidFill>
              </a:defRPr>
            </a:lvl6pPr>
            <a:lvl7pPr lvl="6" algn="ctr">
              <a:spcBef>
                <a:spcPts val="0"/>
              </a:spcBef>
              <a:spcAft>
                <a:spcPts val="0"/>
              </a:spcAft>
              <a:buClr>
                <a:schemeClr val="accent1"/>
              </a:buClr>
              <a:buSzPts val="5200"/>
              <a:buNone/>
              <a:defRPr sz="5200">
                <a:solidFill>
                  <a:schemeClr val="accent1"/>
                </a:solidFill>
              </a:defRPr>
            </a:lvl7pPr>
            <a:lvl8pPr lvl="7" algn="ctr">
              <a:spcBef>
                <a:spcPts val="0"/>
              </a:spcBef>
              <a:spcAft>
                <a:spcPts val="0"/>
              </a:spcAft>
              <a:buClr>
                <a:schemeClr val="accent1"/>
              </a:buClr>
              <a:buSzPts val="5200"/>
              <a:buNone/>
              <a:defRPr sz="5200">
                <a:solidFill>
                  <a:schemeClr val="accent1"/>
                </a:solidFill>
              </a:defRPr>
            </a:lvl8pPr>
            <a:lvl9pPr lvl="8" algn="ctr">
              <a:spcBef>
                <a:spcPts val="0"/>
              </a:spcBef>
              <a:spcAft>
                <a:spcPts val="0"/>
              </a:spcAft>
              <a:buClr>
                <a:schemeClr val="accent1"/>
              </a:buClr>
              <a:buSzPts val="5200"/>
              <a:buNone/>
              <a:defRPr sz="5200">
                <a:solidFill>
                  <a:schemeClr val="accent1"/>
                </a:solidFill>
              </a:defRPr>
            </a:lvl9pPr>
          </a:lstStyle>
          <a:p>
            <a:endParaRPr dirty="0"/>
          </a:p>
        </p:txBody>
      </p:sp>
      <p:sp>
        <p:nvSpPr>
          <p:cNvPr id="10" name="Google Shape;10;p2"/>
          <p:cNvSpPr txBox="1">
            <a:spLocks noGrp="1"/>
          </p:cNvSpPr>
          <p:nvPr>
            <p:ph type="subTitle" idx="1"/>
          </p:nvPr>
        </p:nvSpPr>
        <p:spPr>
          <a:xfrm>
            <a:off x="720000" y="4318550"/>
            <a:ext cx="7704000" cy="285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1"/>
              </a:buClr>
              <a:buSzPts val="2800"/>
              <a:buNone/>
              <a:defRPr sz="1400">
                <a:solidFill>
                  <a:schemeClr val="dk1"/>
                </a:solidFill>
                <a:latin typeface="Montserrat" pitchFamily="2" charset="77"/>
              </a:defRPr>
            </a:lvl1pPr>
            <a:lvl2pPr lvl="1" algn="ctr">
              <a:lnSpc>
                <a:spcPct val="100000"/>
              </a:lnSpc>
              <a:spcBef>
                <a:spcPts val="0"/>
              </a:spcBef>
              <a:spcAft>
                <a:spcPts val="0"/>
              </a:spcAft>
              <a:buClr>
                <a:schemeClr val="accent1"/>
              </a:buClr>
              <a:buSzPts val="2800"/>
              <a:buNone/>
              <a:defRPr sz="2800">
                <a:solidFill>
                  <a:schemeClr val="accent1"/>
                </a:solidFill>
              </a:defRPr>
            </a:lvl2pPr>
            <a:lvl3pPr lvl="2" algn="ctr">
              <a:lnSpc>
                <a:spcPct val="100000"/>
              </a:lnSpc>
              <a:spcBef>
                <a:spcPts val="0"/>
              </a:spcBef>
              <a:spcAft>
                <a:spcPts val="0"/>
              </a:spcAft>
              <a:buClr>
                <a:schemeClr val="accent1"/>
              </a:buClr>
              <a:buSzPts val="2800"/>
              <a:buNone/>
              <a:defRPr sz="2800">
                <a:solidFill>
                  <a:schemeClr val="accent1"/>
                </a:solidFill>
              </a:defRPr>
            </a:lvl3pPr>
            <a:lvl4pPr lvl="3" algn="ctr">
              <a:lnSpc>
                <a:spcPct val="100000"/>
              </a:lnSpc>
              <a:spcBef>
                <a:spcPts val="0"/>
              </a:spcBef>
              <a:spcAft>
                <a:spcPts val="0"/>
              </a:spcAft>
              <a:buClr>
                <a:schemeClr val="accent1"/>
              </a:buClr>
              <a:buSzPts val="2800"/>
              <a:buNone/>
              <a:defRPr sz="2800">
                <a:solidFill>
                  <a:schemeClr val="accent1"/>
                </a:solidFill>
              </a:defRPr>
            </a:lvl4pPr>
            <a:lvl5pPr lvl="4" algn="ctr">
              <a:lnSpc>
                <a:spcPct val="100000"/>
              </a:lnSpc>
              <a:spcBef>
                <a:spcPts val="0"/>
              </a:spcBef>
              <a:spcAft>
                <a:spcPts val="0"/>
              </a:spcAft>
              <a:buClr>
                <a:schemeClr val="accent1"/>
              </a:buClr>
              <a:buSzPts val="2800"/>
              <a:buNone/>
              <a:defRPr sz="2800">
                <a:solidFill>
                  <a:schemeClr val="accent1"/>
                </a:solidFill>
              </a:defRPr>
            </a:lvl5pPr>
            <a:lvl6pPr lvl="5" algn="ctr">
              <a:lnSpc>
                <a:spcPct val="100000"/>
              </a:lnSpc>
              <a:spcBef>
                <a:spcPts val="0"/>
              </a:spcBef>
              <a:spcAft>
                <a:spcPts val="0"/>
              </a:spcAft>
              <a:buClr>
                <a:schemeClr val="accent1"/>
              </a:buClr>
              <a:buSzPts val="2800"/>
              <a:buNone/>
              <a:defRPr sz="2800">
                <a:solidFill>
                  <a:schemeClr val="accent1"/>
                </a:solidFill>
              </a:defRPr>
            </a:lvl6pPr>
            <a:lvl7pPr lvl="6" algn="ctr">
              <a:lnSpc>
                <a:spcPct val="100000"/>
              </a:lnSpc>
              <a:spcBef>
                <a:spcPts val="0"/>
              </a:spcBef>
              <a:spcAft>
                <a:spcPts val="0"/>
              </a:spcAft>
              <a:buClr>
                <a:schemeClr val="accent1"/>
              </a:buClr>
              <a:buSzPts val="2800"/>
              <a:buNone/>
              <a:defRPr sz="2800">
                <a:solidFill>
                  <a:schemeClr val="accent1"/>
                </a:solidFill>
              </a:defRPr>
            </a:lvl7pPr>
            <a:lvl8pPr lvl="7" algn="ctr">
              <a:lnSpc>
                <a:spcPct val="100000"/>
              </a:lnSpc>
              <a:spcBef>
                <a:spcPts val="0"/>
              </a:spcBef>
              <a:spcAft>
                <a:spcPts val="0"/>
              </a:spcAft>
              <a:buClr>
                <a:schemeClr val="accent1"/>
              </a:buClr>
              <a:buSzPts val="2800"/>
              <a:buNone/>
              <a:defRPr sz="2800">
                <a:solidFill>
                  <a:schemeClr val="accent1"/>
                </a:solidFill>
              </a:defRPr>
            </a:lvl8pPr>
            <a:lvl9pPr lvl="8" algn="ctr">
              <a:lnSpc>
                <a:spcPct val="100000"/>
              </a:lnSpc>
              <a:spcBef>
                <a:spcPts val="0"/>
              </a:spcBef>
              <a:spcAft>
                <a:spcPts val="0"/>
              </a:spcAft>
              <a:buClr>
                <a:schemeClr val="accent1"/>
              </a:buClr>
              <a:buSzPts val="2800"/>
              <a:buNone/>
              <a:defRPr sz="2800">
                <a:solidFill>
                  <a:schemeClr val="accent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
  <p:cSld name="CUSTOM_2">
    <p:spTree>
      <p:nvGrpSpPr>
        <p:cNvPr id="1" name="Shape 63"/>
        <p:cNvGrpSpPr/>
        <p:nvPr/>
      </p:nvGrpSpPr>
      <p:grpSpPr>
        <a:xfrm>
          <a:off x="0" y="0"/>
          <a:ext cx="0" cy="0"/>
          <a:chOff x="0" y="0"/>
          <a:chExt cx="0" cy="0"/>
        </a:xfrm>
      </p:grpSpPr>
      <p:sp>
        <p:nvSpPr>
          <p:cNvPr id="64" name="Google Shape;64;p15"/>
          <p:cNvSpPr txBox="1">
            <a:spLocks noGrp="1"/>
          </p:cNvSpPr>
          <p:nvPr>
            <p:ph type="ctrTitle"/>
          </p:nvPr>
        </p:nvSpPr>
        <p:spPr>
          <a:xfrm flipH="1">
            <a:off x="3836100"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5" name="Google Shape;65;p15"/>
          <p:cNvSpPr txBox="1">
            <a:spLocks noGrp="1"/>
          </p:cNvSpPr>
          <p:nvPr>
            <p:ph type="subTitle" idx="1"/>
          </p:nvPr>
        </p:nvSpPr>
        <p:spPr>
          <a:xfrm flipH="1">
            <a:off x="3836100" y="360012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6" name="Google Shape;66;p15"/>
          <p:cNvSpPr txBox="1">
            <a:spLocks noGrp="1"/>
          </p:cNvSpPr>
          <p:nvPr>
            <p:ph type="ctrTitle" idx="2"/>
          </p:nvPr>
        </p:nvSpPr>
        <p:spPr>
          <a:xfrm flipH="1">
            <a:off x="3836100"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7" name="Google Shape;67;p15"/>
          <p:cNvSpPr txBox="1">
            <a:spLocks noGrp="1"/>
          </p:cNvSpPr>
          <p:nvPr>
            <p:ph type="subTitle" idx="3"/>
          </p:nvPr>
        </p:nvSpPr>
        <p:spPr>
          <a:xfrm flipH="1">
            <a:off x="383610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8" name="Google Shape;68;p15"/>
          <p:cNvSpPr txBox="1">
            <a:spLocks noGrp="1"/>
          </p:cNvSpPr>
          <p:nvPr>
            <p:ph type="ctrTitle" idx="4"/>
          </p:nvPr>
        </p:nvSpPr>
        <p:spPr>
          <a:xfrm flipH="1">
            <a:off x="1322192"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9" name="Google Shape;69;p15"/>
          <p:cNvSpPr txBox="1">
            <a:spLocks noGrp="1"/>
          </p:cNvSpPr>
          <p:nvPr>
            <p:ph type="subTitle" idx="5"/>
          </p:nvPr>
        </p:nvSpPr>
        <p:spPr>
          <a:xfrm flipH="1">
            <a:off x="1322200" y="3593604"/>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0" name="Google Shape;70;p15"/>
          <p:cNvSpPr txBox="1">
            <a:spLocks noGrp="1"/>
          </p:cNvSpPr>
          <p:nvPr>
            <p:ph type="ctrTitle" idx="6"/>
          </p:nvPr>
        </p:nvSpPr>
        <p:spPr>
          <a:xfrm flipH="1">
            <a:off x="1322207"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1" name="Google Shape;71;p15"/>
          <p:cNvSpPr txBox="1">
            <a:spLocks noGrp="1"/>
          </p:cNvSpPr>
          <p:nvPr>
            <p:ph type="subTitle" idx="7"/>
          </p:nvPr>
        </p:nvSpPr>
        <p:spPr>
          <a:xfrm flipH="1">
            <a:off x="132215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2" name="Google Shape;72;p15"/>
          <p:cNvSpPr txBox="1">
            <a:spLocks noGrp="1"/>
          </p:cNvSpPr>
          <p:nvPr>
            <p:ph type="title" idx="8"/>
          </p:nvPr>
        </p:nvSpPr>
        <p:spPr>
          <a:xfrm>
            <a:off x="720000" y="361000"/>
            <a:ext cx="4085100" cy="1086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73"/>
        <p:cNvGrpSpPr/>
        <p:nvPr/>
      </p:nvGrpSpPr>
      <p:grpSpPr>
        <a:xfrm>
          <a:off x="0" y="0"/>
          <a:ext cx="0" cy="0"/>
          <a:chOff x="0" y="0"/>
          <a:chExt cx="0" cy="0"/>
        </a:xfrm>
      </p:grpSpPr>
      <p:sp>
        <p:nvSpPr>
          <p:cNvPr id="74" name="Google Shape;74;p16"/>
          <p:cNvSpPr txBox="1">
            <a:spLocks noGrp="1"/>
          </p:cNvSpPr>
          <p:nvPr>
            <p:ph type="ctrTitle"/>
          </p:nvPr>
        </p:nvSpPr>
        <p:spPr>
          <a:xfrm flipH="1">
            <a:off x="719989" y="1662797"/>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dirty="0"/>
          </a:p>
        </p:txBody>
      </p:sp>
      <p:sp>
        <p:nvSpPr>
          <p:cNvPr id="75" name="Google Shape;75;p16"/>
          <p:cNvSpPr txBox="1">
            <a:spLocks noGrp="1"/>
          </p:cNvSpPr>
          <p:nvPr>
            <p:ph type="subTitle" idx="1"/>
          </p:nvPr>
        </p:nvSpPr>
        <p:spPr>
          <a:xfrm flipH="1">
            <a:off x="72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6" name="Google Shape;76;p16"/>
          <p:cNvSpPr txBox="1">
            <a:spLocks noGrp="1"/>
          </p:cNvSpPr>
          <p:nvPr>
            <p:ph type="ctrTitle" idx="2"/>
          </p:nvPr>
        </p:nvSpPr>
        <p:spPr>
          <a:xfrm flipH="1">
            <a:off x="720002"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7" name="Google Shape;77;p16"/>
          <p:cNvSpPr txBox="1">
            <a:spLocks noGrp="1"/>
          </p:cNvSpPr>
          <p:nvPr>
            <p:ph type="subTitle" idx="3"/>
          </p:nvPr>
        </p:nvSpPr>
        <p:spPr>
          <a:xfrm flipH="1">
            <a:off x="72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8" name="Google Shape;78;p16"/>
          <p:cNvSpPr txBox="1">
            <a:spLocks noGrp="1"/>
          </p:cNvSpPr>
          <p:nvPr>
            <p:ph type="ctrTitle" idx="4"/>
          </p:nvPr>
        </p:nvSpPr>
        <p:spPr>
          <a:xfrm flipH="1">
            <a:off x="660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9" name="Google Shape;79;p16"/>
          <p:cNvSpPr txBox="1">
            <a:spLocks noGrp="1"/>
          </p:cNvSpPr>
          <p:nvPr>
            <p:ph type="subTitle" idx="5"/>
          </p:nvPr>
        </p:nvSpPr>
        <p:spPr>
          <a:xfrm flipH="1">
            <a:off x="660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0" name="Google Shape;80;p16"/>
          <p:cNvSpPr txBox="1">
            <a:spLocks noGrp="1"/>
          </p:cNvSpPr>
          <p:nvPr>
            <p:ph type="ctrTitle" idx="6"/>
          </p:nvPr>
        </p:nvSpPr>
        <p:spPr>
          <a:xfrm flipH="1">
            <a:off x="371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1" name="Google Shape;81;p16"/>
          <p:cNvSpPr txBox="1">
            <a:spLocks noGrp="1"/>
          </p:cNvSpPr>
          <p:nvPr>
            <p:ph type="subTitle" idx="7"/>
          </p:nvPr>
        </p:nvSpPr>
        <p:spPr>
          <a:xfrm flipH="1">
            <a:off x="371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2" name="Google Shape;82;p16"/>
          <p:cNvSpPr txBox="1">
            <a:spLocks noGrp="1"/>
          </p:cNvSpPr>
          <p:nvPr>
            <p:ph type="ctrTitle" idx="8"/>
          </p:nvPr>
        </p:nvSpPr>
        <p:spPr>
          <a:xfrm flipH="1">
            <a:off x="660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3" name="Google Shape;83;p16"/>
          <p:cNvSpPr txBox="1">
            <a:spLocks noGrp="1"/>
          </p:cNvSpPr>
          <p:nvPr>
            <p:ph type="subTitle" idx="9"/>
          </p:nvPr>
        </p:nvSpPr>
        <p:spPr>
          <a:xfrm flipH="1">
            <a:off x="660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4" name="Google Shape;84;p16"/>
          <p:cNvSpPr txBox="1">
            <a:spLocks noGrp="1"/>
          </p:cNvSpPr>
          <p:nvPr>
            <p:ph type="ctrTitle" idx="13"/>
          </p:nvPr>
        </p:nvSpPr>
        <p:spPr>
          <a:xfrm flipH="1">
            <a:off x="371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Montserrat"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5" name="Google Shape;85;p16"/>
          <p:cNvSpPr txBox="1">
            <a:spLocks noGrp="1"/>
          </p:cNvSpPr>
          <p:nvPr>
            <p:ph type="subTitle" idx="14"/>
          </p:nvPr>
        </p:nvSpPr>
        <p:spPr>
          <a:xfrm flipH="1">
            <a:off x="371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6" name="Google Shape;86;p16"/>
          <p:cNvSpPr txBox="1">
            <a:spLocks noGrp="1"/>
          </p:cNvSpPr>
          <p:nvPr>
            <p:ph type="title" idx="15"/>
          </p:nvPr>
        </p:nvSpPr>
        <p:spPr>
          <a:xfrm>
            <a:off x="719989" y="361310"/>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719950" y="347125"/>
            <a:ext cx="62181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b="1">
                <a:solidFill>
                  <a:schemeClr val="accent1"/>
                </a:solidFill>
                <a:latin typeface="Montserrat"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anks">
  <p:cSld name="CUSTOM_17">
    <p:spTree>
      <p:nvGrpSpPr>
        <p:cNvPr id="1" name="Shape 119"/>
        <p:cNvGrpSpPr/>
        <p:nvPr/>
      </p:nvGrpSpPr>
      <p:grpSpPr>
        <a:xfrm>
          <a:off x="0" y="0"/>
          <a:ext cx="0" cy="0"/>
          <a:chOff x="0" y="0"/>
          <a:chExt cx="0" cy="0"/>
        </a:xfrm>
      </p:grpSpPr>
      <p:sp>
        <p:nvSpPr>
          <p:cNvPr id="120" name="Google Shape;120;p25"/>
          <p:cNvSpPr txBox="1">
            <a:spLocks noGrp="1"/>
          </p:cNvSpPr>
          <p:nvPr>
            <p:ph type="title"/>
          </p:nvPr>
        </p:nvSpPr>
        <p:spPr>
          <a:xfrm rot="-198">
            <a:off x="730725" y="210673"/>
            <a:ext cx="5211600" cy="1285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7200" b="1">
                <a:latin typeface="Montserrat" pitchFamily="2" charset="77"/>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2"/>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slide">
    <p:bg>
      <p:bgPr>
        <a:solidFill>
          <a:schemeClr val="accent1"/>
        </a:solidFill>
        <a:effectLst/>
      </p:bgPr>
    </p:bg>
    <p:spTree>
      <p:nvGrpSpPr>
        <p:cNvPr id="1" name="Shape 126"/>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720001" y="2601725"/>
            <a:ext cx="4172400" cy="876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4800" b="1">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13" name="Google Shape;13;p3"/>
          <p:cNvSpPr txBox="1">
            <a:spLocks noGrp="1"/>
          </p:cNvSpPr>
          <p:nvPr>
            <p:ph type="subTitle" idx="1"/>
          </p:nvPr>
        </p:nvSpPr>
        <p:spPr>
          <a:xfrm>
            <a:off x="720001" y="3417350"/>
            <a:ext cx="3735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solidFill>
                  <a:schemeClr val="dk2"/>
                </a:solidFill>
                <a:latin typeface="Montserrat" pitchFamily="2" charset="77"/>
              </a:defRPr>
            </a:lvl1pPr>
            <a:lvl2pPr lvl="1" algn="ctr" rtl="0">
              <a:lnSpc>
                <a:spcPct val="100000"/>
              </a:lnSpc>
              <a:spcBef>
                <a:spcPts val="0"/>
              </a:spcBef>
              <a:spcAft>
                <a:spcPts val="0"/>
              </a:spcAft>
              <a:buClr>
                <a:schemeClr val="dk1"/>
              </a:buClr>
              <a:buSzPts val="1000"/>
              <a:buNone/>
              <a:defRPr sz="1000">
                <a:solidFill>
                  <a:schemeClr val="dk1"/>
                </a:solidFill>
              </a:defRPr>
            </a:lvl2pPr>
            <a:lvl3pPr lvl="2" algn="ctr" rtl="0">
              <a:lnSpc>
                <a:spcPct val="100000"/>
              </a:lnSpc>
              <a:spcBef>
                <a:spcPts val="0"/>
              </a:spcBef>
              <a:spcAft>
                <a:spcPts val="0"/>
              </a:spcAft>
              <a:buClr>
                <a:schemeClr val="dk1"/>
              </a:buClr>
              <a:buSzPts val="1000"/>
              <a:buNone/>
              <a:defRPr sz="1000">
                <a:solidFill>
                  <a:schemeClr val="dk1"/>
                </a:solidFill>
              </a:defRPr>
            </a:lvl3pPr>
            <a:lvl4pPr lvl="3" algn="ctr" rtl="0">
              <a:lnSpc>
                <a:spcPct val="100000"/>
              </a:lnSpc>
              <a:spcBef>
                <a:spcPts val="0"/>
              </a:spcBef>
              <a:spcAft>
                <a:spcPts val="0"/>
              </a:spcAft>
              <a:buClr>
                <a:schemeClr val="dk1"/>
              </a:buClr>
              <a:buSzPts val="1000"/>
              <a:buNone/>
              <a:defRPr sz="1000">
                <a:solidFill>
                  <a:schemeClr val="dk1"/>
                </a:solidFill>
              </a:defRPr>
            </a:lvl4pPr>
            <a:lvl5pPr lvl="4" algn="ctr" rtl="0">
              <a:lnSpc>
                <a:spcPct val="100000"/>
              </a:lnSpc>
              <a:spcBef>
                <a:spcPts val="0"/>
              </a:spcBef>
              <a:spcAft>
                <a:spcPts val="0"/>
              </a:spcAft>
              <a:buClr>
                <a:schemeClr val="dk1"/>
              </a:buClr>
              <a:buSzPts val="1000"/>
              <a:buNone/>
              <a:defRPr sz="1000">
                <a:solidFill>
                  <a:schemeClr val="dk1"/>
                </a:solidFill>
              </a:defRPr>
            </a:lvl5pPr>
            <a:lvl6pPr lvl="5" algn="ctr" rtl="0">
              <a:lnSpc>
                <a:spcPct val="100000"/>
              </a:lnSpc>
              <a:spcBef>
                <a:spcPts val="0"/>
              </a:spcBef>
              <a:spcAft>
                <a:spcPts val="0"/>
              </a:spcAft>
              <a:buClr>
                <a:schemeClr val="dk1"/>
              </a:buClr>
              <a:buSzPts val="1000"/>
              <a:buNone/>
              <a:defRPr sz="1000">
                <a:solidFill>
                  <a:schemeClr val="dk1"/>
                </a:solidFill>
              </a:defRPr>
            </a:lvl6pPr>
            <a:lvl7pPr lvl="6" algn="ctr" rtl="0">
              <a:lnSpc>
                <a:spcPct val="100000"/>
              </a:lnSpc>
              <a:spcBef>
                <a:spcPts val="0"/>
              </a:spcBef>
              <a:spcAft>
                <a:spcPts val="0"/>
              </a:spcAft>
              <a:buClr>
                <a:schemeClr val="dk1"/>
              </a:buClr>
              <a:buSzPts val="1000"/>
              <a:buNone/>
              <a:defRPr sz="1000">
                <a:solidFill>
                  <a:schemeClr val="dk1"/>
                </a:solidFill>
              </a:defRPr>
            </a:lvl7pPr>
            <a:lvl8pPr lvl="7" algn="ctr" rtl="0">
              <a:lnSpc>
                <a:spcPct val="100000"/>
              </a:lnSpc>
              <a:spcBef>
                <a:spcPts val="0"/>
              </a:spcBef>
              <a:spcAft>
                <a:spcPts val="0"/>
              </a:spcAft>
              <a:buClr>
                <a:schemeClr val="dk1"/>
              </a:buClr>
              <a:buSzPts val="1000"/>
              <a:buNone/>
              <a:defRPr sz="1000">
                <a:solidFill>
                  <a:schemeClr val="dk1"/>
                </a:solidFill>
              </a:defRPr>
            </a:lvl8pPr>
            <a:lvl9pPr lvl="8" algn="ctr" rtl="0">
              <a:lnSpc>
                <a:spcPct val="100000"/>
              </a:lnSpc>
              <a:spcBef>
                <a:spcPts val="0"/>
              </a:spcBef>
              <a:spcAft>
                <a:spcPts val="0"/>
              </a:spcAft>
              <a:buClr>
                <a:schemeClr val="dk1"/>
              </a:buClr>
              <a:buSzPts val="1000"/>
              <a:buNone/>
              <a:defRPr sz="1000">
                <a:solidFill>
                  <a:schemeClr val="dk1"/>
                </a:solidFill>
              </a:defRPr>
            </a:lvl9pPr>
          </a:lstStyle>
          <a:p>
            <a:endParaRPr dirty="0"/>
          </a:p>
        </p:txBody>
      </p:sp>
      <p:sp>
        <p:nvSpPr>
          <p:cNvPr id="14" name="Google Shape;14;p3"/>
          <p:cNvSpPr txBox="1">
            <a:spLocks noGrp="1"/>
          </p:cNvSpPr>
          <p:nvPr>
            <p:ph type="title" idx="2" hasCustomPrompt="1"/>
          </p:nvPr>
        </p:nvSpPr>
        <p:spPr>
          <a:xfrm>
            <a:off x="720001" y="757825"/>
            <a:ext cx="3311400" cy="10947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10000" b="1">
                <a:solidFill>
                  <a:schemeClr val="accent2"/>
                </a:solidFill>
                <a:latin typeface="Montserrat" pitchFamily="2" charset="77"/>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720000" y="1304350"/>
            <a:ext cx="7536600" cy="3419700"/>
          </a:xfrm>
          <a:prstGeom prst="rect">
            <a:avLst/>
          </a:prstGeom>
        </p:spPr>
        <p:txBody>
          <a:bodyPr spcFirstLastPara="1" wrap="square" lIns="91425" tIns="91425" rIns="91425" bIns="91425" anchor="ctr" anchorCtr="0">
            <a:noAutofit/>
          </a:bodyPr>
          <a:lstStyle>
            <a:lvl1pPr marL="457200" lvl="0" indent="-304800">
              <a:lnSpc>
                <a:spcPct val="100000"/>
              </a:lnSpc>
              <a:spcBef>
                <a:spcPts val="0"/>
              </a:spcBef>
              <a:spcAft>
                <a:spcPts val="0"/>
              </a:spcAft>
              <a:buClr>
                <a:schemeClr val="dk2"/>
              </a:buClr>
              <a:buSzPts val="1200"/>
              <a:buFont typeface="Quicksand Light"/>
              <a:buAutoNum type="arabicPeriod"/>
              <a:defRPr sz="1400">
                <a:solidFill>
                  <a:srgbClr val="07243D"/>
                </a:solidFill>
                <a:latin typeface="Montserrat" pitchFamily="2" charset="77"/>
              </a:defRPr>
            </a:lvl1pPr>
            <a:lvl2pPr marL="914400" lvl="1" indent="-304800">
              <a:spcBef>
                <a:spcPts val="0"/>
              </a:spcBef>
              <a:spcAft>
                <a:spcPts val="0"/>
              </a:spcAft>
              <a:buClr>
                <a:srgbClr val="434343"/>
              </a:buClr>
              <a:buSzPts val="1200"/>
              <a:buFont typeface="Roboto Condensed Light"/>
              <a:buAutoNum type="alphaLcPeriod"/>
              <a:defRPr>
                <a:solidFill>
                  <a:srgbClr val="07243D"/>
                </a:solidFill>
              </a:defRPr>
            </a:lvl2pPr>
            <a:lvl3pPr marL="1371600" lvl="2" indent="-304800">
              <a:spcBef>
                <a:spcPts val="1600"/>
              </a:spcBef>
              <a:spcAft>
                <a:spcPts val="0"/>
              </a:spcAft>
              <a:buClr>
                <a:srgbClr val="434343"/>
              </a:buClr>
              <a:buSzPts val="1200"/>
              <a:buFont typeface="Roboto Condensed Light"/>
              <a:buAutoNum type="romanLcPeriod"/>
              <a:defRPr>
                <a:solidFill>
                  <a:srgbClr val="07243D"/>
                </a:solidFill>
              </a:defRPr>
            </a:lvl3pPr>
            <a:lvl4pPr marL="1828800" lvl="3" indent="-304800">
              <a:spcBef>
                <a:spcPts val="1600"/>
              </a:spcBef>
              <a:spcAft>
                <a:spcPts val="0"/>
              </a:spcAft>
              <a:buClr>
                <a:srgbClr val="434343"/>
              </a:buClr>
              <a:buSzPts val="1200"/>
              <a:buFont typeface="Roboto Condensed Light"/>
              <a:buAutoNum type="arabicPeriod"/>
              <a:defRPr>
                <a:solidFill>
                  <a:srgbClr val="07243D"/>
                </a:solidFill>
              </a:defRPr>
            </a:lvl4pPr>
            <a:lvl5pPr marL="2286000" lvl="4" indent="-304800">
              <a:spcBef>
                <a:spcPts val="1600"/>
              </a:spcBef>
              <a:spcAft>
                <a:spcPts val="0"/>
              </a:spcAft>
              <a:buClr>
                <a:srgbClr val="434343"/>
              </a:buClr>
              <a:buSzPts val="1200"/>
              <a:buFont typeface="Roboto Condensed Light"/>
              <a:buAutoNum type="alphaLcPeriod"/>
              <a:defRPr>
                <a:solidFill>
                  <a:srgbClr val="07243D"/>
                </a:solidFill>
              </a:defRPr>
            </a:lvl5pPr>
            <a:lvl6pPr marL="2743200" lvl="5" indent="-304800">
              <a:spcBef>
                <a:spcPts val="1600"/>
              </a:spcBef>
              <a:spcAft>
                <a:spcPts val="0"/>
              </a:spcAft>
              <a:buClr>
                <a:srgbClr val="434343"/>
              </a:buClr>
              <a:buSzPts val="1200"/>
              <a:buFont typeface="Roboto Condensed Light"/>
              <a:buAutoNum type="romanLcPeriod"/>
              <a:defRPr>
                <a:solidFill>
                  <a:srgbClr val="07243D"/>
                </a:solidFill>
              </a:defRPr>
            </a:lvl6pPr>
            <a:lvl7pPr marL="3200400" lvl="6" indent="-304800">
              <a:spcBef>
                <a:spcPts val="1600"/>
              </a:spcBef>
              <a:spcAft>
                <a:spcPts val="0"/>
              </a:spcAft>
              <a:buClr>
                <a:srgbClr val="434343"/>
              </a:buClr>
              <a:buSzPts val="1200"/>
              <a:buFont typeface="Roboto Condensed Light"/>
              <a:buAutoNum type="arabicPeriod"/>
              <a:defRPr>
                <a:solidFill>
                  <a:srgbClr val="07243D"/>
                </a:solidFill>
              </a:defRPr>
            </a:lvl7pPr>
            <a:lvl8pPr marL="3657600" lvl="7" indent="-304800">
              <a:spcBef>
                <a:spcPts val="1600"/>
              </a:spcBef>
              <a:spcAft>
                <a:spcPts val="0"/>
              </a:spcAft>
              <a:buClr>
                <a:srgbClr val="434343"/>
              </a:buClr>
              <a:buSzPts val="1200"/>
              <a:buFont typeface="Roboto Condensed Light"/>
              <a:buAutoNum type="alphaLcPeriod"/>
              <a:defRPr>
                <a:solidFill>
                  <a:srgbClr val="07243D"/>
                </a:solidFill>
              </a:defRPr>
            </a:lvl8pPr>
            <a:lvl9pPr marL="4114800" lvl="8" indent="-304800">
              <a:spcBef>
                <a:spcPts val="1600"/>
              </a:spcBef>
              <a:spcAft>
                <a:spcPts val="1600"/>
              </a:spcAft>
              <a:buClr>
                <a:srgbClr val="434343"/>
              </a:buClr>
              <a:buSzPts val="1200"/>
              <a:buFont typeface="Roboto Condensed Light"/>
              <a:buAutoNum type="romanLcPeriod"/>
              <a:defRPr>
                <a:solidFill>
                  <a:srgbClr val="07243D"/>
                </a:solidFill>
              </a:defRPr>
            </a:lvl9pPr>
          </a:lstStyle>
          <a:p>
            <a:endParaRPr/>
          </a:p>
        </p:txBody>
      </p:sp>
      <p:sp>
        <p:nvSpPr>
          <p:cNvPr id="17" name="Google Shape;17;p4"/>
          <p:cNvSpPr txBox="1">
            <a:spLocks noGrp="1"/>
          </p:cNvSpPr>
          <p:nvPr>
            <p:ph type="title"/>
          </p:nvPr>
        </p:nvSpPr>
        <p:spPr>
          <a:xfrm>
            <a:off x="720000" y="539750"/>
            <a:ext cx="4246200" cy="98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rgbClr val="07243D"/>
                </a:solidFill>
                <a:latin typeface="Montserrat" pitchFamily="2" charset="77"/>
              </a:defRPr>
            </a:lvl1pPr>
            <a:lvl2pPr lvl="1" rtl="0">
              <a:spcBef>
                <a:spcPts val="0"/>
              </a:spcBef>
              <a:spcAft>
                <a:spcPts val="0"/>
              </a:spcAft>
              <a:buNone/>
              <a:defRPr sz="2800">
                <a:solidFill>
                  <a:srgbClr val="07243D"/>
                </a:solidFill>
              </a:defRPr>
            </a:lvl2pPr>
            <a:lvl3pPr lvl="2" rtl="0">
              <a:spcBef>
                <a:spcPts val="0"/>
              </a:spcBef>
              <a:spcAft>
                <a:spcPts val="0"/>
              </a:spcAft>
              <a:buNone/>
              <a:defRPr sz="2800">
                <a:solidFill>
                  <a:srgbClr val="07243D"/>
                </a:solidFill>
              </a:defRPr>
            </a:lvl3pPr>
            <a:lvl4pPr lvl="3" rtl="0">
              <a:spcBef>
                <a:spcPts val="0"/>
              </a:spcBef>
              <a:spcAft>
                <a:spcPts val="0"/>
              </a:spcAft>
              <a:buNone/>
              <a:defRPr sz="2800">
                <a:solidFill>
                  <a:srgbClr val="07243D"/>
                </a:solidFill>
              </a:defRPr>
            </a:lvl4pPr>
            <a:lvl5pPr lvl="4" rtl="0">
              <a:spcBef>
                <a:spcPts val="0"/>
              </a:spcBef>
              <a:spcAft>
                <a:spcPts val="0"/>
              </a:spcAft>
              <a:buNone/>
              <a:defRPr sz="2800">
                <a:solidFill>
                  <a:srgbClr val="07243D"/>
                </a:solidFill>
              </a:defRPr>
            </a:lvl5pPr>
            <a:lvl6pPr lvl="5" rtl="0">
              <a:spcBef>
                <a:spcPts val="0"/>
              </a:spcBef>
              <a:spcAft>
                <a:spcPts val="0"/>
              </a:spcAft>
              <a:buNone/>
              <a:defRPr sz="2800">
                <a:solidFill>
                  <a:srgbClr val="07243D"/>
                </a:solidFill>
              </a:defRPr>
            </a:lvl6pPr>
            <a:lvl7pPr lvl="6" rtl="0">
              <a:spcBef>
                <a:spcPts val="0"/>
              </a:spcBef>
              <a:spcAft>
                <a:spcPts val="0"/>
              </a:spcAft>
              <a:buNone/>
              <a:defRPr sz="2800">
                <a:solidFill>
                  <a:srgbClr val="07243D"/>
                </a:solidFill>
              </a:defRPr>
            </a:lvl7pPr>
            <a:lvl8pPr lvl="7" rtl="0">
              <a:spcBef>
                <a:spcPts val="0"/>
              </a:spcBef>
              <a:spcAft>
                <a:spcPts val="0"/>
              </a:spcAft>
              <a:buNone/>
              <a:defRPr sz="2800">
                <a:solidFill>
                  <a:srgbClr val="07243D"/>
                </a:solidFill>
              </a:defRPr>
            </a:lvl8pPr>
            <a:lvl9pPr lvl="8" rtl="0">
              <a:spcBef>
                <a:spcPts val="0"/>
              </a:spcBef>
              <a:spcAft>
                <a:spcPts val="0"/>
              </a:spcAft>
              <a:buNone/>
              <a:defRPr sz="2800">
                <a:solidFill>
                  <a:srgbClr val="07243D"/>
                </a:solidFill>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flipH="1">
            <a:off x="720000" y="1465281"/>
            <a:ext cx="15606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Montserrat"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dirty="0"/>
          </a:p>
        </p:txBody>
      </p:sp>
      <p:sp>
        <p:nvSpPr>
          <p:cNvPr id="20" name="Google Shape;20;p5"/>
          <p:cNvSpPr txBox="1">
            <a:spLocks noGrp="1"/>
          </p:cNvSpPr>
          <p:nvPr>
            <p:ph type="subTitle" idx="1"/>
          </p:nvPr>
        </p:nvSpPr>
        <p:spPr>
          <a:xfrm flipH="1">
            <a:off x="720000" y="1902650"/>
            <a:ext cx="30855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latin typeface="Montserrat" pitchFamily="2" charset="77"/>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1" name="Google Shape;21;p5"/>
          <p:cNvSpPr txBox="1">
            <a:spLocks noGrp="1"/>
          </p:cNvSpPr>
          <p:nvPr>
            <p:ph type="ctrTitle" idx="2"/>
          </p:nvPr>
        </p:nvSpPr>
        <p:spPr>
          <a:xfrm flipH="1">
            <a:off x="5433759" y="1465264"/>
            <a:ext cx="18177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Montserrat"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22" name="Google Shape;22;p5"/>
          <p:cNvSpPr txBox="1">
            <a:spLocks noGrp="1"/>
          </p:cNvSpPr>
          <p:nvPr>
            <p:ph type="subTitle" idx="3"/>
          </p:nvPr>
        </p:nvSpPr>
        <p:spPr>
          <a:xfrm flipH="1">
            <a:off x="5433646" y="1893001"/>
            <a:ext cx="29904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latin typeface="Montserrat" pitchFamily="2" charset="77"/>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3" name="Google Shape;23;p5"/>
          <p:cNvSpPr txBox="1">
            <a:spLocks noGrp="1"/>
          </p:cNvSpPr>
          <p:nvPr>
            <p:ph type="title" idx="4"/>
          </p:nvPr>
        </p:nvSpPr>
        <p:spPr>
          <a:xfrm>
            <a:off x="720000" y="351543"/>
            <a:ext cx="69252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6"/>
        <p:cNvGrpSpPr/>
        <p:nvPr/>
      </p:nvGrpSpPr>
      <p:grpSpPr>
        <a:xfrm>
          <a:off x="0" y="0"/>
          <a:ext cx="0" cy="0"/>
          <a:chOff x="0" y="0"/>
          <a:chExt cx="0" cy="0"/>
        </a:xfrm>
      </p:grpSpPr>
      <p:sp>
        <p:nvSpPr>
          <p:cNvPr id="27" name="Google Shape;27;p7"/>
          <p:cNvSpPr txBox="1">
            <a:spLocks noGrp="1"/>
          </p:cNvSpPr>
          <p:nvPr>
            <p:ph type="subTitle" idx="1"/>
          </p:nvPr>
        </p:nvSpPr>
        <p:spPr>
          <a:xfrm flipH="1">
            <a:off x="4356438" y="1997425"/>
            <a:ext cx="3713700" cy="188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200"/>
              <a:buChar char="●"/>
              <a:defRPr sz="1400">
                <a:solidFill>
                  <a:schemeClr val="dk1"/>
                </a:solidFill>
                <a:latin typeface="Montserrat" pitchFamily="2" charset="77"/>
              </a:defRPr>
            </a:lvl1pPr>
            <a:lvl2pPr lvl="1" algn="ctr" rtl="0">
              <a:lnSpc>
                <a:spcPct val="100000"/>
              </a:lnSpc>
              <a:spcBef>
                <a:spcPts val="0"/>
              </a:spcBef>
              <a:spcAft>
                <a:spcPts val="0"/>
              </a:spcAft>
              <a:buClr>
                <a:schemeClr val="dk1"/>
              </a:buClr>
              <a:buSzPts val="1200"/>
              <a:buChar char="○"/>
              <a:defRPr sz="1200">
                <a:solidFill>
                  <a:schemeClr val="dk1"/>
                </a:solidFill>
              </a:defRPr>
            </a:lvl2pPr>
            <a:lvl3pPr lvl="2" algn="ctr" rtl="0">
              <a:lnSpc>
                <a:spcPct val="100000"/>
              </a:lnSpc>
              <a:spcBef>
                <a:spcPts val="0"/>
              </a:spcBef>
              <a:spcAft>
                <a:spcPts val="0"/>
              </a:spcAft>
              <a:buClr>
                <a:schemeClr val="dk1"/>
              </a:buClr>
              <a:buSzPts val="1200"/>
              <a:buChar char="■"/>
              <a:defRPr sz="1200">
                <a:solidFill>
                  <a:schemeClr val="dk1"/>
                </a:solidFill>
              </a:defRPr>
            </a:lvl3pPr>
            <a:lvl4pPr lvl="3" algn="ctr" rtl="0">
              <a:lnSpc>
                <a:spcPct val="100000"/>
              </a:lnSpc>
              <a:spcBef>
                <a:spcPts val="0"/>
              </a:spcBef>
              <a:spcAft>
                <a:spcPts val="0"/>
              </a:spcAft>
              <a:buClr>
                <a:schemeClr val="dk1"/>
              </a:buClr>
              <a:buSzPts val="1200"/>
              <a:buChar char="●"/>
              <a:defRPr sz="1200">
                <a:solidFill>
                  <a:schemeClr val="dk1"/>
                </a:solidFill>
              </a:defRPr>
            </a:lvl4pPr>
            <a:lvl5pPr lvl="4" algn="ctr" rtl="0">
              <a:lnSpc>
                <a:spcPct val="100000"/>
              </a:lnSpc>
              <a:spcBef>
                <a:spcPts val="0"/>
              </a:spcBef>
              <a:spcAft>
                <a:spcPts val="0"/>
              </a:spcAft>
              <a:buClr>
                <a:schemeClr val="dk1"/>
              </a:buClr>
              <a:buSzPts val="1200"/>
              <a:buChar char="○"/>
              <a:defRPr sz="1200">
                <a:solidFill>
                  <a:schemeClr val="dk1"/>
                </a:solidFill>
              </a:defRPr>
            </a:lvl5pPr>
            <a:lvl6pPr lvl="5" algn="ctr" rtl="0">
              <a:lnSpc>
                <a:spcPct val="100000"/>
              </a:lnSpc>
              <a:spcBef>
                <a:spcPts val="0"/>
              </a:spcBef>
              <a:spcAft>
                <a:spcPts val="0"/>
              </a:spcAft>
              <a:buClr>
                <a:schemeClr val="dk1"/>
              </a:buClr>
              <a:buSzPts val="1200"/>
              <a:buChar char="■"/>
              <a:defRPr sz="1200">
                <a:solidFill>
                  <a:schemeClr val="dk1"/>
                </a:solidFill>
              </a:defRPr>
            </a:lvl6pPr>
            <a:lvl7pPr lvl="6" algn="ctr" rtl="0">
              <a:lnSpc>
                <a:spcPct val="100000"/>
              </a:lnSpc>
              <a:spcBef>
                <a:spcPts val="0"/>
              </a:spcBef>
              <a:spcAft>
                <a:spcPts val="0"/>
              </a:spcAft>
              <a:buClr>
                <a:schemeClr val="dk1"/>
              </a:buClr>
              <a:buSzPts val="1200"/>
              <a:buChar char="●"/>
              <a:defRPr sz="1200">
                <a:solidFill>
                  <a:schemeClr val="dk1"/>
                </a:solidFill>
              </a:defRPr>
            </a:lvl7pPr>
            <a:lvl8pPr lvl="7" algn="ctr" rtl="0">
              <a:lnSpc>
                <a:spcPct val="100000"/>
              </a:lnSpc>
              <a:spcBef>
                <a:spcPts val="0"/>
              </a:spcBef>
              <a:spcAft>
                <a:spcPts val="0"/>
              </a:spcAft>
              <a:buClr>
                <a:schemeClr val="dk1"/>
              </a:buClr>
              <a:buSzPts val="1200"/>
              <a:buChar char="○"/>
              <a:defRPr sz="1200">
                <a:solidFill>
                  <a:schemeClr val="dk1"/>
                </a:solidFill>
              </a:defRPr>
            </a:lvl8pPr>
            <a:lvl9pPr lvl="8" algn="ctr" rtl="0">
              <a:lnSpc>
                <a:spcPct val="100000"/>
              </a:lnSpc>
              <a:spcBef>
                <a:spcPts val="0"/>
              </a:spcBef>
              <a:spcAft>
                <a:spcPts val="0"/>
              </a:spcAft>
              <a:buClr>
                <a:schemeClr val="dk1"/>
              </a:buClr>
              <a:buSzPts val="1200"/>
              <a:buChar char="■"/>
              <a:defRPr sz="1200">
                <a:solidFill>
                  <a:schemeClr val="dk1"/>
                </a:solidFill>
              </a:defRPr>
            </a:lvl9pPr>
          </a:lstStyle>
          <a:p>
            <a:endParaRPr/>
          </a:p>
        </p:txBody>
      </p:sp>
      <p:sp>
        <p:nvSpPr>
          <p:cNvPr id="28" name="Google Shape;28;p7"/>
          <p:cNvSpPr txBox="1">
            <a:spLocks noGrp="1"/>
          </p:cNvSpPr>
          <p:nvPr>
            <p:ph type="title"/>
          </p:nvPr>
        </p:nvSpPr>
        <p:spPr>
          <a:xfrm>
            <a:off x="1399750" y="416250"/>
            <a:ext cx="70242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b="1">
                <a:solidFill>
                  <a:schemeClr val="accent1"/>
                </a:solidFill>
                <a:latin typeface="Montserrat" pitchFamily="2" charset="77"/>
              </a:defRPr>
            </a:lvl1pPr>
            <a:lvl2pPr lvl="1" algn="ctr" rtl="0">
              <a:spcBef>
                <a:spcPts val="0"/>
              </a:spcBef>
              <a:spcAft>
                <a:spcPts val="0"/>
              </a:spcAft>
              <a:buNone/>
              <a:defRPr sz="3000">
                <a:solidFill>
                  <a:schemeClr val="accent1"/>
                </a:solidFill>
              </a:defRPr>
            </a:lvl2pPr>
            <a:lvl3pPr lvl="2" algn="ctr" rtl="0">
              <a:spcBef>
                <a:spcPts val="0"/>
              </a:spcBef>
              <a:spcAft>
                <a:spcPts val="0"/>
              </a:spcAft>
              <a:buNone/>
              <a:defRPr sz="3000">
                <a:solidFill>
                  <a:schemeClr val="accent1"/>
                </a:solidFill>
              </a:defRPr>
            </a:lvl3pPr>
            <a:lvl4pPr lvl="3" algn="ctr" rtl="0">
              <a:spcBef>
                <a:spcPts val="0"/>
              </a:spcBef>
              <a:spcAft>
                <a:spcPts val="0"/>
              </a:spcAft>
              <a:buNone/>
              <a:defRPr sz="3000">
                <a:solidFill>
                  <a:schemeClr val="accent1"/>
                </a:solidFill>
              </a:defRPr>
            </a:lvl4pPr>
            <a:lvl5pPr lvl="4" algn="ctr" rtl="0">
              <a:spcBef>
                <a:spcPts val="0"/>
              </a:spcBef>
              <a:spcAft>
                <a:spcPts val="0"/>
              </a:spcAft>
              <a:buNone/>
              <a:defRPr sz="3000">
                <a:solidFill>
                  <a:schemeClr val="accent1"/>
                </a:solidFill>
              </a:defRPr>
            </a:lvl5pPr>
            <a:lvl6pPr lvl="5" algn="ctr" rtl="0">
              <a:spcBef>
                <a:spcPts val="0"/>
              </a:spcBef>
              <a:spcAft>
                <a:spcPts val="0"/>
              </a:spcAft>
              <a:buNone/>
              <a:defRPr sz="3000">
                <a:solidFill>
                  <a:schemeClr val="accent1"/>
                </a:solidFill>
              </a:defRPr>
            </a:lvl6pPr>
            <a:lvl7pPr lvl="6" algn="ctr" rtl="0">
              <a:spcBef>
                <a:spcPts val="0"/>
              </a:spcBef>
              <a:spcAft>
                <a:spcPts val="0"/>
              </a:spcAft>
              <a:buNone/>
              <a:defRPr sz="3000">
                <a:solidFill>
                  <a:schemeClr val="accent1"/>
                </a:solidFill>
              </a:defRPr>
            </a:lvl7pPr>
            <a:lvl8pPr lvl="7" algn="ctr" rtl="0">
              <a:spcBef>
                <a:spcPts val="0"/>
              </a:spcBef>
              <a:spcAft>
                <a:spcPts val="0"/>
              </a:spcAft>
              <a:buNone/>
              <a:defRPr sz="3000">
                <a:solidFill>
                  <a:schemeClr val="accent1"/>
                </a:solidFill>
              </a:defRPr>
            </a:lvl8pPr>
            <a:lvl9pPr lvl="8" algn="ctr" rtl="0">
              <a:spcBef>
                <a:spcPts val="0"/>
              </a:spcBef>
              <a:spcAft>
                <a:spcPts val="0"/>
              </a:spcAft>
              <a:buNone/>
              <a:defRPr sz="3000">
                <a:solidFill>
                  <a:schemeClr val="accen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2"/>
        </a:solidFill>
        <a:effectLst/>
      </p:bgPr>
    </p:bg>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rot="-289">
            <a:off x="1003054" y="1208247"/>
            <a:ext cx="7137900" cy="272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4800"/>
              <a:buNone/>
              <a:defRPr sz="7200" b="1">
                <a:solidFill>
                  <a:schemeClr val="lt1"/>
                </a:solidFill>
                <a:latin typeface="Montserrat" pitchFamily="2" charset="77"/>
                <a:ea typeface="Montserrat" pitchFamily="2" charset="77"/>
                <a:cs typeface="Montserrat" pitchFamily="2" charset="77"/>
                <a:sym typeface="Montserrat ExtraBold"/>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1"/>
        <p:cNvGrpSpPr/>
        <p:nvPr/>
      </p:nvGrpSpPr>
      <p:grpSpPr>
        <a:xfrm>
          <a:off x="0" y="0"/>
          <a:ext cx="0" cy="0"/>
          <a:chOff x="0" y="0"/>
          <a:chExt cx="0" cy="0"/>
        </a:xfrm>
      </p:grpSpPr>
      <p:sp>
        <p:nvSpPr>
          <p:cNvPr id="32" name="Google Shape;32;p9"/>
          <p:cNvSpPr txBox="1">
            <a:spLocks noGrp="1"/>
          </p:cNvSpPr>
          <p:nvPr>
            <p:ph type="title"/>
          </p:nvPr>
        </p:nvSpPr>
        <p:spPr>
          <a:xfrm>
            <a:off x="1631800" y="2853775"/>
            <a:ext cx="30486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6000" b="1">
                <a:solidFill>
                  <a:schemeClr val="accent5"/>
                </a:solidFill>
                <a:latin typeface="Montserrat" pitchFamily="2" charset="77"/>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dirty="0"/>
          </a:p>
        </p:txBody>
      </p:sp>
      <p:sp>
        <p:nvSpPr>
          <p:cNvPr id="33" name="Google Shape;33;p9"/>
          <p:cNvSpPr txBox="1">
            <a:spLocks noGrp="1"/>
          </p:cNvSpPr>
          <p:nvPr>
            <p:ph type="subTitle" idx="1"/>
          </p:nvPr>
        </p:nvSpPr>
        <p:spPr>
          <a:xfrm>
            <a:off x="4235100" y="980985"/>
            <a:ext cx="3375300" cy="1431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Clr>
                <a:schemeClr val="dk1"/>
              </a:buClr>
              <a:buSzPts val="2100"/>
              <a:buNone/>
              <a:defRPr sz="1400">
                <a:solidFill>
                  <a:schemeClr val="dk1"/>
                </a:solidFill>
                <a:latin typeface="Montserrat" pitchFamily="2" charset="77"/>
              </a:defRPr>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None/>
              <a:defRPr sz="2100">
                <a:solidFill>
                  <a:schemeClr val="dk1"/>
                </a:solidFill>
              </a:defRPr>
            </a:lvl4pPr>
            <a:lvl5pPr lvl="4" algn="ctr">
              <a:lnSpc>
                <a:spcPct val="100000"/>
              </a:lnSpc>
              <a:spcBef>
                <a:spcPts val="0"/>
              </a:spcBef>
              <a:spcAft>
                <a:spcPts val="0"/>
              </a:spcAft>
              <a:buClr>
                <a:schemeClr val="dk1"/>
              </a:buClr>
              <a:buSzPts val="2100"/>
              <a:buNone/>
              <a:defRPr sz="2100">
                <a:solidFill>
                  <a:schemeClr val="dk1"/>
                </a:solidFill>
              </a:defRPr>
            </a:lvl5pPr>
            <a:lvl6pPr lvl="5" algn="ctr">
              <a:lnSpc>
                <a:spcPct val="100000"/>
              </a:lnSpc>
              <a:spcBef>
                <a:spcPts val="0"/>
              </a:spcBef>
              <a:spcAft>
                <a:spcPts val="0"/>
              </a:spcAft>
              <a:buClr>
                <a:schemeClr val="dk1"/>
              </a:buClr>
              <a:buSzPts val="2100"/>
              <a:buNone/>
              <a:defRPr sz="2100">
                <a:solidFill>
                  <a:schemeClr val="dk1"/>
                </a:solidFill>
              </a:defRPr>
            </a:lvl6pPr>
            <a:lvl7pPr lvl="6" algn="ctr">
              <a:lnSpc>
                <a:spcPct val="100000"/>
              </a:lnSpc>
              <a:spcBef>
                <a:spcPts val="0"/>
              </a:spcBef>
              <a:spcAft>
                <a:spcPts val="0"/>
              </a:spcAft>
              <a:buClr>
                <a:schemeClr val="dk1"/>
              </a:buClr>
              <a:buSzPts val="2100"/>
              <a:buNone/>
              <a:defRPr sz="2100">
                <a:solidFill>
                  <a:schemeClr val="dk1"/>
                </a:solidFill>
              </a:defRPr>
            </a:lvl7pPr>
            <a:lvl8pPr lvl="7" algn="ctr">
              <a:lnSpc>
                <a:spcPct val="100000"/>
              </a:lnSpc>
              <a:spcBef>
                <a:spcPts val="0"/>
              </a:spcBef>
              <a:spcAft>
                <a:spcPts val="0"/>
              </a:spcAft>
              <a:buClr>
                <a:schemeClr val="dk1"/>
              </a:buClr>
              <a:buSzPts val="2100"/>
              <a:buNone/>
              <a:defRPr sz="2100">
                <a:solidFill>
                  <a:schemeClr val="dk1"/>
                </a:solidFill>
              </a:defRPr>
            </a:lvl8pPr>
            <a:lvl9pPr lvl="8" algn="ctr">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42"/>
        <p:cNvGrpSpPr/>
        <p:nvPr/>
      </p:nvGrpSpPr>
      <p:grpSpPr>
        <a:xfrm>
          <a:off x="0" y="0"/>
          <a:ext cx="0" cy="0"/>
          <a:chOff x="0" y="0"/>
          <a:chExt cx="0" cy="0"/>
        </a:xfrm>
      </p:grpSpPr>
      <p:sp>
        <p:nvSpPr>
          <p:cNvPr id="43" name="Google Shape;43;p13"/>
          <p:cNvSpPr txBox="1">
            <a:spLocks noGrp="1"/>
          </p:cNvSpPr>
          <p:nvPr>
            <p:ph type="subTitle" idx="1"/>
          </p:nvPr>
        </p:nvSpPr>
        <p:spPr>
          <a:xfrm flipH="1">
            <a:off x="608849" y="1494570"/>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4" name="Google Shape;44;p13"/>
          <p:cNvSpPr txBox="1">
            <a:spLocks noGrp="1"/>
          </p:cNvSpPr>
          <p:nvPr>
            <p:ph type="subTitle" idx="2"/>
          </p:nvPr>
        </p:nvSpPr>
        <p:spPr>
          <a:xfrm flipH="1">
            <a:off x="4739828" y="1498757"/>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5" name="Google Shape;45;p13"/>
          <p:cNvSpPr txBox="1">
            <a:spLocks noGrp="1"/>
          </p:cNvSpPr>
          <p:nvPr>
            <p:ph type="subTitle" idx="3"/>
          </p:nvPr>
        </p:nvSpPr>
        <p:spPr>
          <a:xfrm flipH="1">
            <a:off x="608849" y="3767527"/>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6" name="Google Shape;46;p13"/>
          <p:cNvSpPr txBox="1">
            <a:spLocks noGrp="1"/>
          </p:cNvSpPr>
          <p:nvPr>
            <p:ph type="subTitle" idx="4"/>
          </p:nvPr>
        </p:nvSpPr>
        <p:spPr>
          <a:xfrm flipH="1">
            <a:off x="4739828" y="3761900"/>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latin typeface="Montserrat" pitchFamily="2" charset="77"/>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7" name="Google Shape;47;p13"/>
          <p:cNvSpPr txBox="1">
            <a:spLocks noGrp="1"/>
          </p:cNvSpPr>
          <p:nvPr>
            <p:ph type="subTitle" idx="5"/>
          </p:nvPr>
        </p:nvSpPr>
        <p:spPr>
          <a:xfrm flipH="1">
            <a:off x="608849" y="1037268"/>
            <a:ext cx="3210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48" name="Google Shape;48;p13"/>
          <p:cNvSpPr txBox="1">
            <a:spLocks noGrp="1"/>
          </p:cNvSpPr>
          <p:nvPr>
            <p:ph type="subTitle" idx="6"/>
          </p:nvPr>
        </p:nvSpPr>
        <p:spPr>
          <a:xfrm flipH="1">
            <a:off x="4739828" y="1041431"/>
            <a:ext cx="2892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9" name="Google Shape;49;p13"/>
          <p:cNvSpPr txBox="1">
            <a:spLocks noGrp="1"/>
          </p:cNvSpPr>
          <p:nvPr>
            <p:ph type="subTitle" idx="7"/>
          </p:nvPr>
        </p:nvSpPr>
        <p:spPr>
          <a:xfrm flipH="1">
            <a:off x="608849" y="3356888"/>
            <a:ext cx="33699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0" name="Google Shape;50;p13"/>
          <p:cNvSpPr txBox="1">
            <a:spLocks noGrp="1"/>
          </p:cNvSpPr>
          <p:nvPr>
            <p:ph type="subTitle" idx="8"/>
          </p:nvPr>
        </p:nvSpPr>
        <p:spPr>
          <a:xfrm flipH="1">
            <a:off x="4739828" y="3358638"/>
            <a:ext cx="3079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Montserrat" pitchFamily="2" charset="77"/>
                <a:ea typeface="Montserrat" pitchFamily="2" charset="77"/>
                <a:cs typeface="Montserrat"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1" name="Google Shape;51;p13"/>
          <p:cNvSpPr txBox="1">
            <a:spLocks noGrp="1"/>
          </p:cNvSpPr>
          <p:nvPr>
            <p:ph type="title" hasCustomPrompt="1"/>
          </p:nvPr>
        </p:nvSpPr>
        <p:spPr>
          <a:xfrm>
            <a:off x="726376" y="2723373"/>
            <a:ext cx="1196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2" name="Google Shape;52;p13"/>
          <p:cNvSpPr txBox="1">
            <a:spLocks noGrp="1"/>
          </p:cNvSpPr>
          <p:nvPr>
            <p:ph type="title" idx="9" hasCustomPrompt="1"/>
          </p:nvPr>
        </p:nvSpPr>
        <p:spPr>
          <a:xfrm>
            <a:off x="473982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3" name="Google Shape;53;p13"/>
          <p:cNvSpPr txBox="1">
            <a:spLocks noGrp="1"/>
          </p:cNvSpPr>
          <p:nvPr>
            <p:ph type="title" idx="13" hasCustomPrompt="1"/>
          </p:nvPr>
        </p:nvSpPr>
        <p:spPr>
          <a:xfrm>
            <a:off x="4739828" y="2717086"/>
            <a:ext cx="1487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4" name="Google Shape;54;p13"/>
          <p:cNvSpPr txBox="1">
            <a:spLocks noGrp="1"/>
          </p:cNvSpPr>
          <p:nvPr>
            <p:ph type="title" idx="14" hasCustomPrompt="1"/>
          </p:nvPr>
        </p:nvSpPr>
        <p:spPr>
          <a:xfrm>
            <a:off x="68197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Montserrat"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55"/>
        <p:cNvGrpSpPr/>
        <p:nvPr/>
      </p:nvGrpSpPr>
      <p:grpSpPr>
        <a:xfrm>
          <a:off x="0" y="0"/>
          <a:ext cx="0" cy="0"/>
          <a:chOff x="0" y="0"/>
          <a:chExt cx="0" cy="0"/>
        </a:xfrm>
      </p:grpSpPr>
      <p:sp>
        <p:nvSpPr>
          <p:cNvPr id="56" name="Google Shape;56;p14"/>
          <p:cNvSpPr txBox="1">
            <a:spLocks noGrp="1"/>
          </p:cNvSpPr>
          <p:nvPr>
            <p:ph type="ctrTitle"/>
          </p:nvPr>
        </p:nvSpPr>
        <p:spPr>
          <a:xfrm flipH="1">
            <a:off x="72000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57" name="Google Shape;57;p14"/>
          <p:cNvSpPr txBox="1">
            <a:spLocks noGrp="1"/>
          </p:cNvSpPr>
          <p:nvPr>
            <p:ph type="subTitle" idx="1"/>
          </p:nvPr>
        </p:nvSpPr>
        <p:spPr>
          <a:xfrm flipH="1">
            <a:off x="71999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58" name="Google Shape;58;p14"/>
          <p:cNvSpPr txBox="1">
            <a:spLocks noGrp="1"/>
          </p:cNvSpPr>
          <p:nvPr>
            <p:ph type="ctrTitle" idx="2"/>
          </p:nvPr>
        </p:nvSpPr>
        <p:spPr>
          <a:xfrm flipH="1">
            <a:off x="6572700"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59" name="Google Shape;59;p14"/>
          <p:cNvSpPr txBox="1">
            <a:spLocks noGrp="1"/>
          </p:cNvSpPr>
          <p:nvPr>
            <p:ph type="subTitle" idx="3"/>
          </p:nvPr>
        </p:nvSpPr>
        <p:spPr>
          <a:xfrm flipH="1">
            <a:off x="6572699" y="3419200"/>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0" name="Google Shape;60;p14"/>
          <p:cNvSpPr txBox="1">
            <a:spLocks noGrp="1"/>
          </p:cNvSpPr>
          <p:nvPr>
            <p:ph type="ctrTitle" idx="4"/>
          </p:nvPr>
        </p:nvSpPr>
        <p:spPr>
          <a:xfrm flipH="1">
            <a:off x="364635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Montserrat"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1" name="Google Shape;61;p14"/>
          <p:cNvSpPr txBox="1">
            <a:spLocks noGrp="1"/>
          </p:cNvSpPr>
          <p:nvPr>
            <p:ph type="subTitle" idx="5"/>
          </p:nvPr>
        </p:nvSpPr>
        <p:spPr>
          <a:xfrm flipH="1">
            <a:off x="364634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latin typeface="Montserrat" pitchFamily="2" charset="77"/>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2" name="Google Shape;62;p14"/>
          <p:cNvSpPr txBox="1">
            <a:spLocks noGrp="1"/>
          </p:cNvSpPr>
          <p:nvPr>
            <p:ph type="title" idx="6"/>
          </p:nvPr>
        </p:nvSpPr>
        <p:spPr>
          <a:xfrm>
            <a:off x="720000" y="358633"/>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Montserrat"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1pPr>
            <a:lvl2pPr lvl="1"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2pPr>
            <a:lvl3pPr lvl="2"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3pPr>
            <a:lvl4pPr lvl="3"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4pPr>
            <a:lvl5pPr lvl="4"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5pPr>
            <a:lvl6pPr lvl="5"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6pPr>
            <a:lvl7pPr lvl="6"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7pPr>
            <a:lvl8pPr lvl="7"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8pPr>
            <a:lvl9pPr lvl="8"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9pPr>
          </a:lstStyle>
          <a:p>
            <a:endParaRPr dirty="0"/>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3"/>
              </a:buClr>
              <a:buSzPts val="1800"/>
              <a:buFont typeface="Quicksand"/>
              <a:buChar char="●"/>
              <a:defRPr sz="1800">
                <a:solidFill>
                  <a:schemeClr val="accent3"/>
                </a:solidFill>
                <a:latin typeface="Quicksand"/>
                <a:ea typeface="Quicksand"/>
                <a:cs typeface="Quicksand"/>
                <a:sym typeface="Quicksand"/>
              </a:defRPr>
            </a:lvl1pPr>
            <a:lvl2pPr marL="914400" lvl="1" indent="-317500">
              <a:lnSpc>
                <a:spcPct val="115000"/>
              </a:lnSpc>
              <a:spcBef>
                <a:spcPts val="1600"/>
              </a:spcBef>
              <a:spcAft>
                <a:spcPts val="0"/>
              </a:spcAft>
              <a:buClr>
                <a:schemeClr val="accent3"/>
              </a:buClr>
              <a:buSzPts val="1400"/>
              <a:buFont typeface="Quicksand"/>
              <a:buChar char="○"/>
              <a:defRPr>
                <a:solidFill>
                  <a:schemeClr val="accent3"/>
                </a:solidFill>
                <a:latin typeface="Quicksand"/>
                <a:ea typeface="Quicksand"/>
                <a:cs typeface="Quicksand"/>
                <a:sym typeface="Quicksand"/>
              </a:defRPr>
            </a:lvl2pPr>
            <a:lvl3pPr marL="1371600" lvl="2"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3pPr>
            <a:lvl4pPr marL="1828800" lvl="3"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4pPr>
            <a:lvl5pPr marL="2286000" lvl="4"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5pPr>
            <a:lvl6pPr marL="2743200" lvl="5"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6pPr>
            <a:lvl7pPr marL="3200400" lvl="6"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7pPr>
            <a:lvl8pPr marL="3657600" lvl="7"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8pPr>
            <a:lvl9pPr marL="4114800" lvl="8" indent="-304800">
              <a:lnSpc>
                <a:spcPct val="115000"/>
              </a:lnSpc>
              <a:spcBef>
                <a:spcPts val="1600"/>
              </a:spcBef>
              <a:spcAft>
                <a:spcPts val="1600"/>
              </a:spcAft>
              <a:buClr>
                <a:schemeClr val="accent3"/>
              </a:buClr>
              <a:buSzPts val="1200"/>
              <a:buFont typeface="Quicksand"/>
              <a:buChar char="■"/>
              <a:defRPr sz="1200">
                <a:solidFill>
                  <a:schemeClr val="accent3"/>
                </a:solidFill>
                <a:latin typeface="Quicksand"/>
                <a:ea typeface="Quicksand"/>
                <a:cs typeface="Quicksand"/>
                <a:sym typeface="Quicksand"/>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4" r:id="rId6"/>
    <p:sldLayoutId id="2147483655" r:id="rId7"/>
    <p:sldLayoutId id="2147483659" r:id="rId8"/>
    <p:sldLayoutId id="2147483660" r:id="rId9"/>
    <p:sldLayoutId id="2147483661" r:id="rId10"/>
    <p:sldLayoutId id="2147483662" r:id="rId11"/>
    <p:sldLayoutId id="2147483669" r:id="rId12"/>
    <p:sldLayoutId id="2147483671" r:id="rId13"/>
    <p:sldLayoutId id="2147483672" r:id="rId14"/>
    <p:sldLayoutId id="2147483673"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12.jpg"/><Relationship Id="rId2" Type="http://schemas.openxmlformats.org/officeDocument/2006/relationships/notesSlide" Target="../notesSlides/notesSlide10.xml"/><Relationship Id="rId1" Type="http://schemas.openxmlformats.org/officeDocument/2006/relationships/slideLayout" Target="../slideLayouts/slideLayout10.xml"/><Relationship Id="rId6" Type="http://schemas.openxmlformats.org/officeDocument/2006/relationships/image" Target="../media/image6.png"/><Relationship Id="rId5" Type="http://schemas.openxmlformats.org/officeDocument/2006/relationships/image" Target="../media/image5.png"/><Relationship Id="rId4" Type="http://schemas.microsoft.com/office/2007/relationships/hdphoto" Target="../media/hdphoto6.wdp"/></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12.xml"/><Relationship Id="rId6" Type="http://schemas.openxmlformats.org/officeDocument/2006/relationships/image" Target="../media/image6.png"/><Relationship Id="rId5" Type="http://schemas.openxmlformats.org/officeDocument/2006/relationships/image" Target="../media/image5.png"/><Relationship Id="rId4" Type="http://schemas.microsoft.com/office/2007/relationships/hdphoto" Target="../media/hdphoto7.wdp"/></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11.xml"/><Relationship Id="rId6" Type="http://schemas.openxmlformats.org/officeDocument/2006/relationships/image" Target="../media/image6.png"/><Relationship Id="rId5" Type="http://schemas.openxmlformats.org/officeDocument/2006/relationships/image" Target="../media/image5.png"/><Relationship Id="rId4" Type="http://schemas.microsoft.com/office/2007/relationships/hdphoto" Target="../media/hdphoto8.wdp"/></Relationships>
</file>

<file path=ppt/slides/_rels/slide13.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3.xml"/><Relationship Id="rId1" Type="http://schemas.openxmlformats.org/officeDocument/2006/relationships/slideLayout" Target="../slideLayouts/slideLayout13.xml"/><Relationship Id="rId5" Type="http://schemas.openxmlformats.org/officeDocument/2006/relationships/image" Target="../media/image6.png"/><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8.xml"/><Relationship Id="rId6" Type="http://schemas.openxmlformats.org/officeDocument/2006/relationships/image" Target="../media/image6.png"/><Relationship Id="rId5" Type="http://schemas.openxmlformats.org/officeDocument/2006/relationships/image" Target="../media/image5.png"/><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4.png"/><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7.jpg"/><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microsoft.com/office/2007/relationships/hdphoto" Target="../media/hdphoto3.wdp"/><Relationship Id="rId5" Type="http://schemas.openxmlformats.org/officeDocument/2006/relationships/image" Target="../media/image4.png"/><Relationship Id="rId4" Type="http://schemas.openxmlformats.org/officeDocument/2006/relationships/image" Target="../media/image6.png"/></Relationships>
</file>

<file path=ppt/slides/_rels/slide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4.png"/><Relationship Id="rId7" Type="http://schemas.openxmlformats.org/officeDocument/2006/relationships/image" Target="../media/image9.jpg"/><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image" Target="../media/image8.jpg"/><Relationship Id="rId5" Type="http://schemas.openxmlformats.org/officeDocument/2006/relationships/image" Target="../media/image5.png"/><Relationship Id="rId4" Type="http://schemas.microsoft.com/office/2007/relationships/hdphoto" Target="../media/hdphoto4.wdp"/></Relationships>
</file>

<file path=ppt/slides/_rels/slide6.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6.xml"/><Relationship Id="rId4" Type="http://schemas.openxmlformats.org/officeDocument/2006/relationships/image" Target="../media/image1.jpg"/></Relationships>
</file>

<file path=ppt/slides/_rels/slide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xml"/><Relationship Id="rId1" Type="http://schemas.openxmlformats.org/officeDocument/2006/relationships/slideLayout" Target="../slideLayouts/slideLayout6.xml"/><Relationship Id="rId4" Type="http://schemas.openxmlformats.org/officeDocument/2006/relationships/image" Target="../media/image2.png"/></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9.xml"/><Relationship Id="rId6" Type="http://schemas.openxmlformats.org/officeDocument/2006/relationships/image" Target="../media/image6.png"/><Relationship Id="rId5" Type="http://schemas.openxmlformats.org/officeDocument/2006/relationships/image" Target="../media/image5.png"/><Relationship Id="rId4" Type="http://schemas.microsoft.com/office/2007/relationships/hdphoto" Target="../media/hdphoto5.wdp"/></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0"/>
        <p:cNvGrpSpPr/>
        <p:nvPr/>
      </p:nvGrpSpPr>
      <p:grpSpPr>
        <a:xfrm>
          <a:off x="0" y="0"/>
          <a:ext cx="0" cy="0"/>
          <a:chOff x="0" y="0"/>
          <a:chExt cx="0" cy="0"/>
        </a:xfrm>
      </p:grpSpPr>
      <p:pic>
        <p:nvPicPr>
          <p:cNvPr id="2" name="Imagem 1" descr="Uma imagem com ar livre, nuvem, água, céu&#10;&#10;Os conteúdos gerados por IA podem estar incorretos.">
            <a:extLst>
              <a:ext uri="{FF2B5EF4-FFF2-40B4-BE49-F238E27FC236}">
                <a16:creationId xmlns:a16="http://schemas.microsoft.com/office/drawing/2014/main" id="{8A0CD516-0B6F-7F4D-3C16-9E4CF2B0AC69}"/>
              </a:ext>
            </a:extLst>
          </p:cNvPr>
          <p:cNvPicPr>
            <a:picLocks noChangeAspect="1"/>
          </p:cNvPicPr>
          <p:nvPr/>
        </p:nvPicPr>
        <p:blipFill>
          <a:blip r:embed="rId3"/>
          <a:srcRect l="2225" r="2225"/>
          <a:stretch>
            <a:fillRect/>
          </a:stretch>
        </p:blipFill>
        <p:spPr>
          <a:xfrm>
            <a:off x="0" y="0"/>
            <a:ext cx="9144000" cy="5143500"/>
          </a:xfrm>
          <a:prstGeom prst="rect">
            <a:avLst/>
          </a:prstGeom>
        </p:spPr>
      </p:pic>
      <p:sp>
        <p:nvSpPr>
          <p:cNvPr id="15" name="Google Shape;162;p32">
            <a:extLst>
              <a:ext uri="{FF2B5EF4-FFF2-40B4-BE49-F238E27FC236}">
                <a16:creationId xmlns:a16="http://schemas.microsoft.com/office/drawing/2014/main" id="{3618DEBD-6F00-7444-8357-8B5923D1FF74}"/>
              </a:ext>
            </a:extLst>
          </p:cNvPr>
          <p:cNvSpPr txBox="1">
            <a:spLocks/>
          </p:cNvSpPr>
          <p:nvPr/>
        </p:nvSpPr>
        <p:spPr>
          <a:xfrm flipH="1">
            <a:off x="5819361" y="4617814"/>
            <a:ext cx="2935758" cy="30746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100" b="1" dirty="0" err="1">
                <a:solidFill>
                  <a:schemeClr val="bg1"/>
                </a:solidFill>
                <a:latin typeface="WEB Regular Bold" panose="02000503040000020003" pitchFamily="2" charset="77"/>
              </a:rPr>
              <a:t>Month</a:t>
            </a:r>
            <a:r>
              <a:rPr lang="pt-PT" sz="1100" b="1" dirty="0">
                <a:solidFill>
                  <a:schemeClr val="bg1"/>
                </a:solidFill>
                <a:latin typeface="WEB Regular Bold" panose="02000503040000020003" pitchFamily="2" charset="77"/>
              </a:rPr>
              <a:t> | </a:t>
            </a:r>
            <a:r>
              <a:rPr lang="pt-PT" sz="1100" b="1" dirty="0" err="1">
                <a:solidFill>
                  <a:schemeClr val="bg1"/>
                </a:solidFill>
                <a:latin typeface="WEB Regular Bold" panose="02000503040000020003" pitchFamily="2" charset="77"/>
              </a:rPr>
              <a:t>Year</a:t>
            </a:r>
            <a:endParaRPr lang="pt-PT" sz="1100" b="1" dirty="0">
              <a:solidFill>
                <a:schemeClr val="bg1"/>
              </a:solidFill>
              <a:latin typeface="WEB Regular Bold" panose="02000503040000020003" pitchFamily="2" charset="77"/>
            </a:endParaRPr>
          </a:p>
        </p:txBody>
      </p:sp>
      <p:sp>
        <p:nvSpPr>
          <p:cNvPr id="34" name="Título 3">
            <a:extLst>
              <a:ext uri="{FF2B5EF4-FFF2-40B4-BE49-F238E27FC236}">
                <a16:creationId xmlns:a16="http://schemas.microsoft.com/office/drawing/2014/main" id="{2A36BA4D-53C9-B6F2-52E7-446BEC359BAD}"/>
              </a:ext>
            </a:extLst>
          </p:cNvPr>
          <p:cNvSpPr>
            <a:spLocks noGrp="1"/>
          </p:cNvSpPr>
          <p:nvPr>
            <p:ph type="ctrTitle"/>
          </p:nvPr>
        </p:nvSpPr>
        <p:spPr>
          <a:xfrm>
            <a:off x="441897" y="2701494"/>
            <a:ext cx="5800961" cy="634912"/>
          </a:xfrm>
        </p:spPr>
        <p:txBody>
          <a:bodyPr/>
          <a:lstStyle/>
          <a:p>
            <a:r>
              <a:rPr lang="pt-PT" sz="2200" dirty="0" err="1">
                <a:solidFill>
                  <a:schemeClr val="bg1"/>
                </a:solidFill>
                <a:latin typeface="WEB Regular Bold" panose="02000503040000020003" pitchFamily="2" charset="77"/>
              </a:rPr>
              <a:t>Presentation</a:t>
            </a:r>
            <a:r>
              <a:rPr lang="pt-PT" sz="2200" dirty="0">
                <a:solidFill>
                  <a:schemeClr val="bg1"/>
                </a:solidFill>
                <a:latin typeface="WEB Regular Bold" panose="02000503040000020003" pitchFamily="2" charset="77"/>
              </a:rPr>
              <a:t> </a:t>
            </a:r>
            <a:r>
              <a:rPr lang="pt-PT" sz="2200" dirty="0" err="1">
                <a:solidFill>
                  <a:schemeClr val="bg1"/>
                </a:solidFill>
                <a:latin typeface="WEB Regular Bold" panose="02000503040000020003" pitchFamily="2" charset="77"/>
              </a:rPr>
              <a:t>example</a:t>
            </a:r>
            <a:r>
              <a:rPr lang="pt-PT" sz="2200" dirty="0">
                <a:solidFill>
                  <a:schemeClr val="bg1"/>
                </a:solidFill>
                <a:latin typeface="WEB Regular Bold" panose="02000503040000020003" pitchFamily="2" charset="77"/>
              </a:rPr>
              <a:t> </a:t>
            </a:r>
            <a:r>
              <a:rPr lang="pt-PT" sz="2200" dirty="0" err="1">
                <a:solidFill>
                  <a:schemeClr val="bg1"/>
                </a:solidFill>
                <a:latin typeface="WEB Regular Bold" panose="02000503040000020003" pitchFamily="2" charset="77"/>
              </a:rPr>
              <a:t>title</a:t>
            </a:r>
            <a:endParaRPr lang="pt-PT" sz="2200" dirty="0">
              <a:solidFill>
                <a:schemeClr val="bg1"/>
              </a:solidFill>
              <a:latin typeface="WEB Regular Bold" panose="02000503040000020003" pitchFamily="2" charset="77"/>
            </a:endParaRPr>
          </a:p>
        </p:txBody>
      </p:sp>
      <p:sp>
        <p:nvSpPr>
          <p:cNvPr id="35" name="Título 3">
            <a:extLst>
              <a:ext uri="{FF2B5EF4-FFF2-40B4-BE49-F238E27FC236}">
                <a16:creationId xmlns:a16="http://schemas.microsoft.com/office/drawing/2014/main" id="{E7B2FFC7-479A-E27C-C0ED-638CA1E8F162}"/>
              </a:ext>
            </a:extLst>
          </p:cNvPr>
          <p:cNvSpPr txBox="1">
            <a:spLocks/>
          </p:cNvSpPr>
          <p:nvPr/>
        </p:nvSpPr>
        <p:spPr>
          <a:xfrm>
            <a:off x="441898" y="3252050"/>
            <a:ext cx="3760123" cy="50982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5200"/>
              <a:buFont typeface="Montserrat SemiBold"/>
              <a:buNone/>
              <a:defRPr sz="2400" b="1" i="0" u="none" strike="noStrike" cap="none">
                <a:solidFill>
                  <a:schemeClr val="dk1"/>
                </a:solidFill>
                <a:latin typeface="Montserrat" pitchFamily="2" charset="77"/>
                <a:ea typeface="Montserrat" pitchFamily="2" charset="77"/>
                <a:cs typeface="Montserrat" pitchFamily="2" charset="77"/>
                <a:sym typeface="Montserrat"/>
              </a:defRPr>
            </a:lvl1pPr>
            <a:lvl2pPr marR="0" lvl="1"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2pPr>
            <a:lvl3pPr marR="0" lvl="2"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3pPr>
            <a:lvl4pPr marR="0" lvl="3"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4pPr>
            <a:lvl5pPr marR="0" lvl="4"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5pPr>
            <a:lvl6pPr marR="0" lvl="5"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6pPr>
            <a:lvl7pPr marR="0" lvl="6"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7pPr>
            <a:lvl8pPr marR="0" lvl="7"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8pPr>
            <a:lvl9pPr marR="0" lvl="8" algn="ctr" rtl="0">
              <a:lnSpc>
                <a:spcPct val="100000"/>
              </a:lnSpc>
              <a:spcBef>
                <a:spcPts val="0"/>
              </a:spcBef>
              <a:spcAft>
                <a:spcPts val="0"/>
              </a:spcAft>
              <a:buClr>
                <a:schemeClr val="accent1"/>
              </a:buClr>
              <a:buSzPts val="5200"/>
              <a:buFont typeface="Montserrat SemiBold"/>
              <a:buNone/>
              <a:defRPr sz="5200" b="0" i="0" u="none" strike="noStrike" cap="none">
                <a:solidFill>
                  <a:schemeClr val="accent1"/>
                </a:solidFill>
                <a:latin typeface="Montserrat SemiBold"/>
                <a:ea typeface="Montserrat SemiBold"/>
                <a:cs typeface="Montserrat SemiBold"/>
                <a:sym typeface="Montserrat SemiBold"/>
              </a:defRPr>
            </a:lvl9pPr>
          </a:lstStyle>
          <a:p>
            <a:r>
              <a:rPr lang="pt-PT" sz="1800" dirty="0" err="1">
                <a:solidFill>
                  <a:schemeClr val="bg1"/>
                </a:solidFill>
                <a:latin typeface="WEB Regular Regular" panose="02000503040000020003" pitchFamily="2" charset="77"/>
              </a:rPr>
              <a:t>Presentation</a:t>
            </a:r>
            <a:r>
              <a:rPr lang="pt-PT" sz="1800" dirty="0">
                <a:solidFill>
                  <a:schemeClr val="bg1"/>
                </a:solidFill>
                <a:latin typeface="WEB Regular Regular" panose="02000503040000020003" pitchFamily="2" charset="77"/>
              </a:rPr>
              <a:t> </a:t>
            </a:r>
            <a:r>
              <a:rPr lang="pt-PT" sz="1800" dirty="0" err="1">
                <a:solidFill>
                  <a:schemeClr val="bg1"/>
                </a:solidFill>
                <a:latin typeface="WEB Regular Regular" panose="02000503040000020003" pitchFamily="2" charset="77"/>
              </a:rPr>
              <a:t>subtitle</a:t>
            </a:r>
            <a:endParaRPr lang="pt-PT" sz="1800" dirty="0">
              <a:solidFill>
                <a:schemeClr val="bg1"/>
              </a:solidFill>
              <a:latin typeface="WEB Regular Regular" panose="02000503040000020003" pitchFamily="2" charset="77"/>
            </a:endParaRPr>
          </a:p>
        </p:txBody>
      </p:sp>
      <p:pic>
        <p:nvPicPr>
          <p:cNvPr id="7" name="Imagem 6" descr="Uma imagem com Tipo de letra, texto, logótipo, Gráficos&#10;&#10;Os conteúdos gerados por IA podem estar incorretos.">
            <a:extLst>
              <a:ext uri="{FF2B5EF4-FFF2-40B4-BE49-F238E27FC236}">
                <a16:creationId xmlns:a16="http://schemas.microsoft.com/office/drawing/2014/main" id="{43153062-EE82-1AD4-E997-612E0AD3AF3B}"/>
              </a:ext>
            </a:extLst>
          </p:cNvPr>
          <p:cNvPicPr>
            <a:picLocks noChangeAspect="1"/>
          </p:cNvPicPr>
          <p:nvPr/>
        </p:nvPicPr>
        <p:blipFill>
          <a:blip r:embed="rId4"/>
          <a:stretch>
            <a:fillRect/>
          </a:stretch>
        </p:blipFill>
        <p:spPr>
          <a:xfrm>
            <a:off x="355544" y="321126"/>
            <a:ext cx="2034730" cy="385897"/>
          </a:xfrm>
          <a:prstGeom prst="rect">
            <a:avLst/>
          </a:prstGeom>
        </p:spPr>
      </p:pic>
      <p:pic>
        <p:nvPicPr>
          <p:cNvPr id="4" name="Imagem 3" descr="Uma imagem com texto, Tipo de letra, Gráficos, logótipo&#10;&#10;Os conteúdos gerados por IA podem estar incorretos.">
            <a:extLst>
              <a:ext uri="{FF2B5EF4-FFF2-40B4-BE49-F238E27FC236}">
                <a16:creationId xmlns:a16="http://schemas.microsoft.com/office/drawing/2014/main" id="{ADFB1BC5-47B3-0876-D6FB-F40C2D88BC6D}"/>
              </a:ext>
            </a:extLst>
          </p:cNvPr>
          <p:cNvPicPr>
            <a:picLocks noChangeAspect="1"/>
          </p:cNvPicPr>
          <p:nvPr/>
        </p:nvPicPr>
        <p:blipFill>
          <a:blip r:embed="rId5"/>
          <a:stretch>
            <a:fillRect/>
          </a:stretch>
        </p:blipFill>
        <p:spPr>
          <a:xfrm>
            <a:off x="6724637" y="-153556"/>
            <a:ext cx="2030482" cy="2030482"/>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pic>
        <p:nvPicPr>
          <p:cNvPr id="8" name="Imagem 7" descr="Uma imagem com esboço, desenho, panorama, arte&#10;&#10;Os conteúdos gerados por IA podem estar incorretos.">
            <a:extLst>
              <a:ext uri="{FF2B5EF4-FFF2-40B4-BE49-F238E27FC236}">
                <a16:creationId xmlns:a16="http://schemas.microsoft.com/office/drawing/2014/main" id="{BEEBF108-863B-A96C-7672-C86A8D65CC2C}"/>
              </a:ext>
            </a:extLst>
          </p:cNvPr>
          <p:cNvPicPr>
            <a:picLocks noChangeAspect="1"/>
          </p:cNvPicPr>
          <p:nvPr/>
        </p:nvPicPr>
        <p:blipFill>
          <a:blip r:embed="rId3">
            <a:alphaModFix amt="15000"/>
            <a:extLst>
              <a:ext uri="{BEBA8EAE-BF5A-486C-A8C5-ECC9F3942E4B}">
                <a14:imgProps xmlns:a14="http://schemas.microsoft.com/office/drawing/2010/main">
                  <a14:imgLayer r:embed="rId4">
                    <a14:imgEffect>
                      <a14:colorTemperature colorTemp="1500"/>
                    </a14:imgEffect>
                    <a14:imgEffect>
                      <a14:saturation sat="33000"/>
                    </a14:imgEffect>
                  </a14:imgLayer>
                </a14:imgProps>
              </a:ext>
            </a:extLst>
          </a:blip>
          <a:stretch>
            <a:fillRect/>
          </a:stretch>
        </p:blipFill>
        <p:spPr>
          <a:xfrm>
            <a:off x="1089518" y="2636745"/>
            <a:ext cx="6964965" cy="2052000"/>
          </a:xfrm>
          <a:prstGeom prst="rect">
            <a:avLst/>
          </a:prstGeom>
        </p:spPr>
      </p:pic>
      <p:sp>
        <p:nvSpPr>
          <p:cNvPr id="260" name="Google Shape;260;p39"/>
          <p:cNvSpPr txBox="1">
            <a:spLocks noGrp="1"/>
          </p:cNvSpPr>
          <p:nvPr>
            <p:ph type="subTitle" idx="5"/>
          </p:nvPr>
        </p:nvSpPr>
        <p:spPr>
          <a:xfrm flipH="1">
            <a:off x="1661565" y="2507960"/>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tx1"/>
                </a:solidFill>
                <a:latin typeface="WEB Regular Regular" panose="02000503040000020003" pitchFamily="2" charset="77"/>
              </a:rPr>
              <a:t>Despite being red, Mars is actually a cold place</a:t>
            </a:r>
            <a:endParaRPr sz="1100">
              <a:solidFill>
                <a:schemeClr val="tx1"/>
              </a:solidFill>
              <a:latin typeface="WEB Regular Regular" panose="02000503040000020003" pitchFamily="2" charset="77"/>
            </a:endParaRPr>
          </a:p>
        </p:txBody>
      </p:sp>
      <p:sp>
        <p:nvSpPr>
          <p:cNvPr id="262" name="Google Shape;262;p39"/>
          <p:cNvSpPr txBox="1">
            <a:spLocks noGrp="1"/>
          </p:cNvSpPr>
          <p:nvPr>
            <p:ph type="ctrTitle" idx="2"/>
          </p:nvPr>
        </p:nvSpPr>
        <p:spPr>
          <a:xfrm flipH="1">
            <a:off x="1661515" y="3009515"/>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a:solidFill>
                  <a:schemeClr val="tx1">
                    <a:lumMod val="90000"/>
                    <a:lumOff val="10000"/>
                  </a:schemeClr>
                </a:solidFill>
                <a:latin typeface="WEB Regular Bold" panose="02000503040000020003" pitchFamily="2" charset="77"/>
              </a:rPr>
              <a:t>Saturn</a:t>
            </a:r>
            <a:endParaRPr sz="1600" dirty="0">
              <a:solidFill>
                <a:schemeClr val="tx1">
                  <a:lumMod val="90000"/>
                  <a:lumOff val="10000"/>
                </a:schemeClr>
              </a:solidFill>
              <a:latin typeface="WEB Regular Bold" panose="02000503040000020003" pitchFamily="2" charset="77"/>
            </a:endParaRPr>
          </a:p>
        </p:txBody>
      </p:sp>
      <p:sp>
        <p:nvSpPr>
          <p:cNvPr id="263" name="Google Shape;263;p39"/>
          <p:cNvSpPr txBox="1">
            <a:spLocks noGrp="1"/>
          </p:cNvSpPr>
          <p:nvPr>
            <p:ph type="subTitle" idx="3"/>
          </p:nvPr>
        </p:nvSpPr>
        <p:spPr>
          <a:xfrm flipH="1">
            <a:off x="1661514" y="3456390"/>
            <a:ext cx="1815299"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Saturn is the ringed planet and a gas giant</a:t>
            </a:r>
            <a:endParaRPr sz="1100" dirty="0">
              <a:solidFill>
                <a:schemeClr val="tx1"/>
              </a:solidFill>
              <a:latin typeface="WEB Regular Regular" panose="02000503040000020003" pitchFamily="2" charset="77"/>
            </a:endParaRPr>
          </a:p>
        </p:txBody>
      </p:sp>
      <p:sp>
        <p:nvSpPr>
          <p:cNvPr id="264" name="Google Shape;264;p39"/>
          <p:cNvSpPr txBox="1">
            <a:spLocks noGrp="1"/>
          </p:cNvSpPr>
          <p:nvPr>
            <p:ph type="ctrTitle" idx="4"/>
          </p:nvPr>
        </p:nvSpPr>
        <p:spPr>
          <a:xfrm flipH="1">
            <a:off x="1661557" y="2063158"/>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a:solidFill>
                  <a:schemeClr val="tx1">
                    <a:lumMod val="90000"/>
                    <a:lumOff val="10000"/>
                  </a:schemeClr>
                </a:solidFill>
                <a:latin typeface="WEB Regular Bold" panose="02000503040000020003" pitchFamily="2" charset="77"/>
              </a:rPr>
              <a:t>Mars</a:t>
            </a:r>
            <a:endParaRPr sz="1600" dirty="0">
              <a:solidFill>
                <a:schemeClr val="tx1">
                  <a:lumMod val="90000"/>
                  <a:lumOff val="10000"/>
                </a:schemeClr>
              </a:solidFill>
              <a:latin typeface="WEB Regular Bold" panose="02000503040000020003" pitchFamily="2" charset="77"/>
            </a:endParaRPr>
          </a:p>
        </p:txBody>
      </p:sp>
      <p:sp>
        <p:nvSpPr>
          <p:cNvPr id="265" name="Google Shape;265;p39"/>
          <p:cNvSpPr txBox="1">
            <a:spLocks noGrp="1"/>
          </p:cNvSpPr>
          <p:nvPr>
            <p:ph type="ctrTitle" idx="6"/>
          </p:nvPr>
        </p:nvSpPr>
        <p:spPr>
          <a:xfrm flipH="1">
            <a:off x="1661572" y="1079858"/>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a:solidFill>
                  <a:schemeClr val="tx1">
                    <a:lumMod val="90000"/>
                    <a:lumOff val="10000"/>
                  </a:schemeClr>
                </a:solidFill>
                <a:latin typeface="WEB Regular Bold" panose="02000503040000020003" pitchFamily="2" charset="77"/>
              </a:rPr>
              <a:t>Mercury</a:t>
            </a:r>
            <a:endParaRPr sz="1600" dirty="0">
              <a:solidFill>
                <a:schemeClr val="tx1">
                  <a:lumMod val="90000"/>
                  <a:lumOff val="10000"/>
                </a:schemeClr>
              </a:solidFill>
              <a:latin typeface="WEB Regular Bold" panose="02000503040000020003" pitchFamily="2" charset="77"/>
            </a:endParaRPr>
          </a:p>
        </p:txBody>
      </p:sp>
      <p:sp>
        <p:nvSpPr>
          <p:cNvPr id="266" name="Google Shape;266;p39"/>
          <p:cNvSpPr txBox="1">
            <a:spLocks noGrp="1"/>
          </p:cNvSpPr>
          <p:nvPr>
            <p:ph type="subTitle" idx="7"/>
          </p:nvPr>
        </p:nvSpPr>
        <p:spPr>
          <a:xfrm flipH="1">
            <a:off x="1661515" y="1526733"/>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Mercury is the closest planet to the Sun</a:t>
            </a:r>
            <a:endParaRPr sz="1100" dirty="0">
              <a:solidFill>
                <a:schemeClr val="tx1"/>
              </a:solidFill>
              <a:latin typeface="WEB Regular Regular" panose="02000503040000020003" pitchFamily="2" charset="77"/>
            </a:endParaRPr>
          </a:p>
        </p:txBody>
      </p:sp>
      <p:grpSp>
        <p:nvGrpSpPr>
          <p:cNvPr id="268" name="Google Shape;268;p39"/>
          <p:cNvGrpSpPr/>
          <p:nvPr/>
        </p:nvGrpSpPr>
        <p:grpSpPr>
          <a:xfrm>
            <a:off x="1193801" y="2294619"/>
            <a:ext cx="392044" cy="391627"/>
            <a:chOff x="1309875" y="1499912"/>
            <a:chExt cx="359015" cy="358633"/>
          </a:xfrm>
          <a:solidFill>
            <a:schemeClr val="tx1">
              <a:lumMod val="75000"/>
              <a:lumOff val="25000"/>
            </a:schemeClr>
          </a:solidFill>
        </p:grpSpPr>
        <p:sp>
          <p:nvSpPr>
            <p:cNvPr id="269" name="Google Shape;269;p3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0" name="Google Shape;270;p3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1" name="Google Shape;271;p3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2" name="Google Shape;272;p3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3" name="Google Shape;273;p3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4" name="Google Shape;274;p3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5" name="Google Shape;275;p3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6" name="Google Shape;276;p3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77" name="Google Shape;277;p3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grpSp>
      <p:grpSp>
        <p:nvGrpSpPr>
          <p:cNvPr id="278" name="Google Shape;278;p39"/>
          <p:cNvGrpSpPr/>
          <p:nvPr/>
        </p:nvGrpSpPr>
        <p:grpSpPr>
          <a:xfrm>
            <a:off x="1166700" y="1306350"/>
            <a:ext cx="384074" cy="502163"/>
            <a:chOff x="1367060" y="2422129"/>
            <a:chExt cx="269261" cy="352050"/>
          </a:xfrm>
          <a:solidFill>
            <a:schemeClr val="tx1">
              <a:lumMod val="75000"/>
              <a:lumOff val="25000"/>
            </a:schemeClr>
          </a:solidFill>
        </p:grpSpPr>
        <p:sp>
          <p:nvSpPr>
            <p:cNvPr id="279" name="Google Shape;279;p3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0" name="Google Shape;280;p3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1" name="Google Shape;281;p3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2" name="Google Shape;282;p3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3" name="Google Shape;283;p3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4" name="Google Shape;284;p3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5" name="Google Shape;285;p3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6" name="Google Shape;286;p3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7" name="Google Shape;287;p3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8" name="Google Shape;288;p3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89" name="Google Shape;289;p3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90" name="Google Shape;290;p3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91" name="Google Shape;291;p3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92" name="Google Shape;292;p3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grpSp>
      <p:grpSp>
        <p:nvGrpSpPr>
          <p:cNvPr id="293" name="Google Shape;293;p39"/>
          <p:cNvGrpSpPr/>
          <p:nvPr/>
        </p:nvGrpSpPr>
        <p:grpSpPr>
          <a:xfrm>
            <a:off x="1123985" y="3230174"/>
            <a:ext cx="499670" cy="499670"/>
            <a:chOff x="2639038" y="2894942"/>
            <a:chExt cx="355612" cy="355612"/>
          </a:xfrm>
          <a:solidFill>
            <a:schemeClr val="tx1">
              <a:lumMod val="75000"/>
              <a:lumOff val="25000"/>
            </a:schemeClr>
          </a:solidFill>
        </p:grpSpPr>
        <p:sp>
          <p:nvSpPr>
            <p:cNvPr id="294" name="Google Shape;294;p3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sp>
          <p:nvSpPr>
            <p:cNvPr id="295" name="Google Shape;295;p3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8B544"/>
                </a:solidFill>
                <a:latin typeface="WEB Regular Regular" panose="02000503040000020003" pitchFamily="2" charset="77"/>
              </a:endParaRPr>
            </a:p>
          </p:txBody>
        </p:sp>
      </p:grpSp>
      <p:sp>
        <p:nvSpPr>
          <p:cNvPr id="53" name="Google Shape;390;p43">
            <a:extLst>
              <a:ext uri="{FF2B5EF4-FFF2-40B4-BE49-F238E27FC236}">
                <a16:creationId xmlns:a16="http://schemas.microsoft.com/office/drawing/2014/main" id="{5F5BFA6C-C498-F743-860C-83B19B8FC8CD}"/>
              </a:ext>
            </a:extLst>
          </p:cNvPr>
          <p:cNvSpPr txBox="1">
            <a:spLocks/>
          </p:cNvSpPr>
          <p:nvPr/>
        </p:nvSpPr>
        <p:spPr>
          <a:xfrm>
            <a:off x="708115" y="541942"/>
            <a:ext cx="5124111" cy="634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Montserrat SemiBold"/>
              <a:buNone/>
              <a:defRPr sz="2200" b="0" i="0" u="none" strike="noStrike" cap="none">
                <a:solidFill>
                  <a:schemeClr val="dk1"/>
                </a:solidFill>
                <a:latin typeface="DM Sans" pitchFamily="2" charset="77"/>
                <a:ea typeface="Montserrat SemiBold"/>
                <a:cs typeface="Montserrat SemiBold"/>
                <a:sym typeface="Montserrat SemiBold"/>
              </a:defRPr>
            </a:lvl1pPr>
            <a:lvl2pPr marR="0" lvl="1"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2pPr>
            <a:lvl3pPr marR="0" lvl="2"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3pPr>
            <a:lvl4pPr marR="0" lvl="3"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4pPr>
            <a:lvl5pPr marR="0" lvl="4"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5pPr>
            <a:lvl6pPr marR="0" lvl="5"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6pPr>
            <a:lvl7pPr marR="0" lvl="6"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7pPr>
            <a:lvl8pPr marR="0" lvl="7"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8pPr>
            <a:lvl9pPr marR="0" lvl="8"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9pPr>
          </a:lstStyle>
          <a:p>
            <a:r>
              <a:rPr lang="pt-PT" sz="1600" dirty="0">
                <a:solidFill>
                  <a:schemeClr val="tx1">
                    <a:lumMod val="90000"/>
                    <a:lumOff val="10000"/>
                  </a:schemeClr>
                </a:solidFill>
                <a:latin typeface="WEB Regular Regular" panose="02000503040000020003" pitchFamily="2" charset="77"/>
              </a:rPr>
              <a:t>HERE YOU HAVE 1 COLUMN</a:t>
            </a:r>
          </a:p>
        </p:txBody>
      </p:sp>
      <p:sp>
        <p:nvSpPr>
          <p:cNvPr id="4" name="Google Shape;162;p32">
            <a:extLst>
              <a:ext uri="{FF2B5EF4-FFF2-40B4-BE49-F238E27FC236}">
                <a16:creationId xmlns:a16="http://schemas.microsoft.com/office/drawing/2014/main" id="{AAC835E0-6ACB-9E8D-9262-953AB78491D3}"/>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DFE547DB-892E-212E-3C17-59CBF14543F6}"/>
              </a:ext>
            </a:extLst>
          </p:cNvPr>
          <p:cNvPicPr>
            <a:picLocks noChangeAspect="1"/>
          </p:cNvPicPr>
          <p:nvPr/>
        </p:nvPicPr>
        <p:blipFill>
          <a:blip r:embed="rId5"/>
          <a:stretch>
            <a:fillRect/>
          </a:stretch>
        </p:blipFill>
        <p:spPr>
          <a:xfrm>
            <a:off x="169930" y="4758520"/>
            <a:ext cx="1018118" cy="195042"/>
          </a:xfrm>
          <a:prstGeom prst="rect">
            <a:avLst/>
          </a:prstGeom>
        </p:spPr>
      </p:pic>
      <p:pic>
        <p:nvPicPr>
          <p:cNvPr id="2" name="Imagem 1" descr="Uma imagem com Tipo de letra, texto, Gráficos, logótipo&#10;&#10;Os conteúdos gerados por IA podem estar incorretos.">
            <a:extLst>
              <a:ext uri="{FF2B5EF4-FFF2-40B4-BE49-F238E27FC236}">
                <a16:creationId xmlns:a16="http://schemas.microsoft.com/office/drawing/2014/main" id="{635941C5-F31C-1D95-9325-78717D9A40BF}"/>
              </a:ext>
            </a:extLst>
          </p:cNvPr>
          <p:cNvPicPr>
            <a:picLocks noChangeAspect="1"/>
          </p:cNvPicPr>
          <p:nvPr/>
        </p:nvPicPr>
        <p:blipFill>
          <a:blip r:embed="rId6"/>
          <a:stretch>
            <a:fillRect/>
          </a:stretch>
        </p:blipFill>
        <p:spPr>
          <a:xfrm>
            <a:off x="1305471" y="4723869"/>
            <a:ext cx="1061317" cy="300952"/>
          </a:xfrm>
          <a:prstGeom prst="rect">
            <a:avLst/>
          </a:prstGeom>
        </p:spPr>
      </p:pic>
      <p:cxnSp>
        <p:nvCxnSpPr>
          <p:cNvPr id="9" name="Conexão Reta 8">
            <a:extLst>
              <a:ext uri="{FF2B5EF4-FFF2-40B4-BE49-F238E27FC236}">
                <a16:creationId xmlns:a16="http://schemas.microsoft.com/office/drawing/2014/main" id="{90147E6E-E199-88D9-0B3B-025124CC37A8}"/>
              </a:ext>
            </a:extLst>
          </p:cNvPr>
          <p:cNvCxnSpPr>
            <a:cxnSpLocks/>
          </p:cNvCxnSpPr>
          <p:nvPr/>
        </p:nvCxnSpPr>
        <p:spPr>
          <a:xfrm>
            <a:off x="90000" y="4618969"/>
            <a:ext cx="8964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14" name="Imagem 13" descr="Uma imagem com ar livre, céu, nuvem, veículo&#10;&#10;Os conteúdos gerados por IA podem estar incorretos.">
            <a:extLst>
              <a:ext uri="{FF2B5EF4-FFF2-40B4-BE49-F238E27FC236}">
                <a16:creationId xmlns:a16="http://schemas.microsoft.com/office/drawing/2014/main" id="{3B509F7F-AAC0-6D97-AB96-50F6C0BD167D}"/>
              </a:ext>
            </a:extLst>
          </p:cNvPr>
          <p:cNvPicPr>
            <a:picLocks noChangeAspect="1"/>
          </p:cNvPicPr>
          <p:nvPr/>
        </p:nvPicPr>
        <p:blipFill>
          <a:blip r:embed="rId7"/>
          <a:srcRect l="43560"/>
          <a:stretch>
            <a:fillRect/>
          </a:stretch>
        </p:blipFill>
        <p:spPr>
          <a:xfrm>
            <a:off x="5231876" y="-4105"/>
            <a:ext cx="3913918" cy="4623075"/>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pic>
        <p:nvPicPr>
          <p:cNvPr id="6" name="Imagem 5" descr="Uma imagem com esboço, desenho, panorama, arte&#10;&#10;Os conteúdos gerados por IA podem estar incorretos.">
            <a:extLst>
              <a:ext uri="{FF2B5EF4-FFF2-40B4-BE49-F238E27FC236}">
                <a16:creationId xmlns:a16="http://schemas.microsoft.com/office/drawing/2014/main" id="{DFB0364A-242C-274F-0488-B85B6ED25C75}"/>
              </a:ext>
            </a:extLst>
          </p:cNvPr>
          <p:cNvPicPr>
            <a:picLocks noChangeAspect="1"/>
          </p:cNvPicPr>
          <p:nvPr/>
        </p:nvPicPr>
        <p:blipFill>
          <a:blip r:embed="rId3">
            <a:alphaModFix amt="15000"/>
            <a:extLst>
              <a:ext uri="{BEBA8EAE-BF5A-486C-A8C5-ECC9F3942E4B}">
                <a14:imgProps xmlns:a14="http://schemas.microsoft.com/office/drawing/2010/main">
                  <a14:imgLayer r:embed="rId4">
                    <a14:imgEffect>
                      <a14:colorTemperature colorTemp="1500"/>
                    </a14:imgEffect>
                    <a14:imgEffect>
                      <a14:saturation sat="33000"/>
                    </a14:imgEffect>
                  </a14:imgLayer>
                </a14:imgProps>
              </a:ext>
            </a:extLst>
          </a:blip>
          <a:stretch>
            <a:fillRect/>
          </a:stretch>
        </p:blipFill>
        <p:spPr>
          <a:xfrm>
            <a:off x="1089518" y="2636745"/>
            <a:ext cx="6964965" cy="2052000"/>
          </a:xfrm>
          <a:prstGeom prst="rect">
            <a:avLst/>
          </a:prstGeom>
        </p:spPr>
      </p:pic>
      <p:cxnSp>
        <p:nvCxnSpPr>
          <p:cNvPr id="7" name="Conexão Reta 6">
            <a:extLst>
              <a:ext uri="{FF2B5EF4-FFF2-40B4-BE49-F238E27FC236}">
                <a16:creationId xmlns:a16="http://schemas.microsoft.com/office/drawing/2014/main" id="{660ACCF3-A68D-F34A-FFF6-4E02FAE89377}"/>
              </a:ext>
            </a:extLst>
          </p:cNvPr>
          <p:cNvCxnSpPr>
            <a:cxnSpLocks/>
          </p:cNvCxnSpPr>
          <p:nvPr/>
        </p:nvCxnSpPr>
        <p:spPr>
          <a:xfrm>
            <a:off x="90000" y="4618969"/>
            <a:ext cx="8964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389" name="Google Shape;389;p43"/>
          <p:cNvGraphicFramePr/>
          <p:nvPr>
            <p:extLst>
              <p:ext uri="{D42A27DB-BD31-4B8C-83A1-F6EECF244321}">
                <p14:modId xmlns:p14="http://schemas.microsoft.com/office/powerpoint/2010/main" val="507500633"/>
              </p:ext>
            </p:extLst>
          </p:nvPr>
        </p:nvGraphicFramePr>
        <p:xfrm>
          <a:off x="714211" y="524531"/>
          <a:ext cx="7709700" cy="3473425"/>
        </p:xfrm>
        <a:graphic>
          <a:graphicData uri="http://schemas.openxmlformats.org/drawingml/2006/table">
            <a:tbl>
              <a:tblPr>
                <a:noFill/>
                <a:tableStyleId>{41064E21-F729-4E95-91FB-2F22730F9E0A}</a:tableStyleId>
              </a:tblPr>
              <a:tblGrid>
                <a:gridCol w="1945875">
                  <a:extLst>
                    <a:ext uri="{9D8B030D-6E8A-4147-A177-3AD203B41FA5}">
                      <a16:colId xmlns:a16="http://schemas.microsoft.com/office/drawing/2014/main" val="20000"/>
                    </a:ext>
                  </a:extLst>
                </a:gridCol>
                <a:gridCol w="1941075">
                  <a:extLst>
                    <a:ext uri="{9D8B030D-6E8A-4147-A177-3AD203B41FA5}">
                      <a16:colId xmlns:a16="http://schemas.microsoft.com/office/drawing/2014/main" val="20001"/>
                    </a:ext>
                  </a:extLst>
                </a:gridCol>
                <a:gridCol w="1941075">
                  <a:extLst>
                    <a:ext uri="{9D8B030D-6E8A-4147-A177-3AD203B41FA5}">
                      <a16:colId xmlns:a16="http://schemas.microsoft.com/office/drawing/2014/main" val="20002"/>
                    </a:ext>
                  </a:extLst>
                </a:gridCol>
                <a:gridCol w="1881675">
                  <a:extLst>
                    <a:ext uri="{9D8B030D-6E8A-4147-A177-3AD203B41FA5}">
                      <a16:colId xmlns:a16="http://schemas.microsoft.com/office/drawing/2014/main" val="20003"/>
                    </a:ext>
                  </a:extLst>
                </a:gridCol>
              </a:tblGrid>
              <a:tr h="1017850">
                <a:tc>
                  <a:txBody>
                    <a:bodyPr/>
                    <a:lstStyle/>
                    <a:p>
                      <a:pPr marL="0" lvl="0" indent="0" algn="l" rtl="0">
                        <a:spcBef>
                          <a:spcPts val="0"/>
                        </a:spcBef>
                        <a:spcAft>
                          <a:spcPts val="0"/>
                        </a:spcAft>
                        <a:buNone/>
                      </a:pPr>
                      <a:endParaRPr dirty="0">
                        <a:solidFill>
                          <a:srgbClr val="004998"/>
                        </a:solidFill>
                        <a:latin typeface="Barlow" pitchFamily="2" charset="77"/>
                      </a:endParaRPr>
                    </a:p>
                  </a:txBody>
                  <a:tcPr marL="91425" marR="91425" marT="91425" marB="91425">
                    <a:lnL w="9525"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rPr>
                        <a:t>MASS</a:t>
                      </a:r>
                      <a:endParaRPr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endParaRPr>
                    </a:p>
                    <a:p>
                      <a:pPr marL="0" lvl="0" indent="0" algn="ctr" rtl="0">
                        <a:spcBef>
                          <a:spcPts val="0"/>
                        </a:spcBef>
                        <a:spcAft>
                          <a:spcPts val="0"/>
                        </a:spcAft>
                        <a:buNone/>
                      </a:pPr>
                      <a:r>
                        <a:rPr lang="en"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rPr>
                        <a:t>(Earths)</a:t>
                      </a:r>
                      <a:endParaRPr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endParaRP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rPr>
                        <a:t>DIAMETER</a:t>
                      </a:r>
                      <a:endParaRPr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endParaRPr>
                    </a:p>
                    <a:p>
                      <a:pPr marL="0" lvl="0" indent="0" algn="ctr" rtl="0">
                        <a:spcBef>
                          <a:spcPts val="0"/>
                        </a:spcBef>
                        <a:spcAft>
                          <a:spcPts val="0"/>
                        </a:spcAft>
                        <a:buNone/>
                      </a:pPr>
                      <a:r>
                        <a:rPr lang="pt-PT"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rPr>
                        <a:t>(</a:t>
                      </a:r>
                      <a:r>
                        <a:rPr lang="pt-PT" sz="1400" b="1" i="0" dirty="0" err="1">
                          <a:solidFill>
                            <a:schemeClr val="tx1">
                              <a:lumMod val="90000"/>
                              <a:lumOff val="10000"/>
                            </a:schemeClr>
                          </a:solidFill>
                          <a:latin typeface="WEB Regular Bold" panose="02000503040000020003" pitchFamily="2" charset="77"/>
                          <a:ea typeface="Montserrat SemiBold"/>
                          <a:cs typeface="Montserrat SemiBold"/>
                          <a:sym typeface="Montserrat SemiBold"/>
                        </a:rPr>
                        <a:t>Earths</a:t>
                      </a:r>
                      <a:r>
                        <a:rPr lang="pt-PT"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rPr>
                        <a:t>GRAVITY</a:t>
                      </a:r>
                      <a:endParaRPr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pt-PT"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rPr>
                        <a:t>(</a:t>
                      </a:r>
                      <a:r>
                        <a:rPr lang="pt-PT" sz="1400" b="1" i="0" dirty="0" err="1">
                          <a:solidFill>
                            <a:schemeClr val="tx1">
                              <a:lumMod val="90000"/>
                              <a:lumOff val="10000"/>
                            </a:schemeClr>
                          </a:solidFill>
                          <a:latin typeface="WEB Regular Bold" panose="02000503040000020003" pitchFamily="2" charset="77"/>
                          <a:ea typeface="Montserrat SemiBold"/>
                          <a:cs typeface="Montserrat SemiBold"/>
                          <a:sym typeface="Montserrat SemiBold"/>
                        </a:rPr>
                        <a:t>Earths</a:t>
                      </a:r>
                      <a:r>
                        <a:rPr lang="pt-PT" sz="1400" b="1" i="0" dirty="0">
                          <a:solidFill>
                            <a:schemeClr val="tx1">
                              <a:lumMod val="90000"/>
                              <a:lumOff val="10000"/>
                            </a:schemeClr>
                          </a:solidFill>
                          <a:latin typeface="WEB Regular Bold" panose="02000503040000020003" pitchFamily="2" charset="77"/>
                          <a:ea typeface="Montserrat SemiBold"/>
                          <a:cs typeface="Montserrat SemiBold"/>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0"/>
                  </a:ext>
                </a:extLst>
              </a:tr>
              <a:tr h="818525">
                <a:tc>
                  <a:txBody>
                    <a:bodyPr/>
                    <a:lstStyle/>
                    <a:p>
                      <a:pPr marL="0" lvl="0" indent="0" algn="l" rtl="0">
                        <a:spcBef>
                          <a:spcPts val="0"/>
                        </a:spcBef>
                        <a:spcAft>
                          <a:spcPts val="0"/>
                        </a:spcAft>
                        <a:buNone/>
                      </a:pPr>
                      <a:r>
                        <a:rPr lang="en" sz="1600" b="0" i="0" dirty="0">
                          <a:solidFill>
                            <a:schemeClr val="tx1">
                              <a:lumMod val="75000"/>
                              <a:lumOff val="25000"/>
                            </a:schemeClr>
                          </a:solidFill>
                          <a:latin typeface="WEB Regular Bold" panose="02000503040000020003" pitchFamily="2" charset="77"/>
                          <a:ea typeface="Montserrat SemiBold"/>
                          <a:cs typeface="Montserrat SemiBold"/>
                          <a:sym typeface="Montserrat SemiBold"/>
                        </a:rPr>
                        <a:t>Mars</a:t>
                      </a:r>
                      <a:endParaRPr sz="1600" b="0" i="0" dirty="0">
                        <a:solidFill>
                          <a:schemeClr val="tx1">
                            <a:lumMod val="75000"/>
                            <a:lumOff val="25000"/>
                          </a:schemeClr>
                        </a:solidFill>
                        <a:latin typeface="WEB Regular Bold" panose="02000503040000020003" pitchFamily="2" charset="77"/>
                        <a:ea typeface="Montserrat SemiBold"/>
                        <a:cs typeface="Montserrat SemiBold"/>
                        <a:sym typeface="Montserrat SemiBold"/>
                      </a:endParaRPr>
                    </a:p>
                  </a:txBody>
                  <a:tcPr marL="91425" marR="816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100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355</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370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818525">
                <a:tc>
                  <a:txBody>
                    <a:bodyPr/>
                    <a:lstStyle/>
                    <a:p>
                      <a:pPr marL="0" marR="0" lvl="0" indent="0" algn="l" rtl="0">
                        <a:spcBef>
                          <a:spcPts val="0"/>
                        </a:spcBef>
                        <a:spcAft>
                          <a:spcPts val="0"/>
                        </a:spcAft>
                        <a:buNone/>
                      </a:pPr>
                      <a:r>
                        <a:rPr lang="en" sz="1600" b="0" i="0" dirty="0">
                          <a:solidFill>
                            <a:schemeClr val="tx1">
                              <a:lumMod val="75000"/>
                              <a:lumOff val="25000"/>
                            </a:schemeClr>
                          </a:solidFill>
                          <a:latin typeface="WEB Regular Bold" panose="02000503040000020003" pitchFamily="2" charset="77"/>
                          <a:ea typeface="Montserrat SemiBold"/>
                          <a:cs typeface="Montserrat SemiBold"/>
                          <a:sym typeface="Montserrat SemiBold"/>
                        </a:rPr>
                        <a:t>Mercury</a:t>
                      </a:r>
                      <a:endParaRPr sz="1600" b="0" i="0" dirty="0">
                        <a:solidFill>
                          <a:schemeClr val="tx1">
                            <a:lumMod val="75000"/>
                            <a:lumOff val="25000"/>
                          </a:schemeClr>
                        </a:solidFill>
                        <a:latin typeface="WEB Regular Bold" panose="02000503040000020003" pitchFamily="2" charset="77"/>
                        <a:ea typeface="Montserrat SemiBold"/>
                        <a:cs typeface="Montserrat SemiBold"/>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490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150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890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818525">
                <a:tc>
                  <a:txBody>
                    <a:bodyPr/>
                    <a:lstStyle/>
                    <a:p>
                      <a:pPr marL="0" marR="0" lvl="0" indent="0" algn="l" rtl="0">
                        <a:spcBef>
                          <a:spcPts val="0"/>
                        </a:spcBef>
                        <a:spcAft>
                          <a:spcPts val="0"/>
                        </a:spcAft>
                        <a:buNone/>
                      </a:pPr>
                      <a:r>
                        <a:rPr lang="en" sz="1600" b="0" i="0" dirty="0">
                          <a:solidFill>
                            <a:schemeClr val="tx1">
                              <a:lumMod val="75000"/>
                              <a:lumOff val="25000"/>
                            </a:schemeClr>
                          </a:solidFill>
                          <a:latin typeface="WEB Regular Bold" panose="02000503040000020003" pitchFamily="2" charset="77"/>
                          <a:ea typeface="Montserrat SemiBold"/>
                          <a:cs typeface="Montserrat SemiBold"/>
                          <a:sym typeface="Montserrat SemiBold"/>
                        </a:rPr>
                        <a:t>Venus</a:t>
                      </a:r>
                      <a:endParaRPr sz="1600" b="0" i="0" dirty="0">
                        <a:solidFill>
                          <a:schemeClr val="tx1">
                            <a:lumMod val="75000"/>
                            <a:lumOff val="25000"/>
                          </a:schemeClr>
                        </a:solidFill>
                        <a:latin typeface="WEB Regular Bold" panose="02000503040000020003" pitchFamily="2" charset="77"/>
                        <a:ea typeface="Montserrat SemiBold"/>
                        <a:cs typeface="Montserrat SemiBold"/>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1,000</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07243D"/>
                          </a:solidFill>
                          <a:latin typeface="WEB Regular Regular" panose="02000503040000020003" pitchFamily="2" charset="77"/>
                          <a:ea typeface="Quicksand"/>
                          <a:cs typeface="Quicksand"/>
                          <a:sym typeface="Quicksand"/>
                        </a:rPr>
                        <a:t>260</a:t>
                      </a:r>
                      <a:endParaRPr>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WEB Regular Regular" panose="02000503040000020003" pitchFamily="2" charset="77"/>
                          <a:ea typeface="Quicksand"/>
                          <a:cs typeface="Quicksand"/>
                          <a:sym typeface="Quicksand"/>
                        </a:rPr>
                        <a:t>245</a:t>
                      </a:r>
                      <a:endParaRPr dirty="0">
                        <a:solidFill>
                          <a:srgbClr val="07243D"/>
                        </a:solidFill>
                        <a:latin typeface="WEB Regular Regular" panose="02000503040000020003" pitchFamily="2" charset="77"/>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390" name="Google Shape;390;p43"/>
          <p:cNvSpPr txBox="1">
            <a:spLocks noGrp="1"/>
          </p:cNvSpPr>
          <p:nvPr>
            <p:ph type="title"/>
          </p:nvPr>
        </p:nvSpPr>
        <p:spPr>
          <a:xfrm>
            <a:off x="714211" y="539750"/>
            <a:ext cx="62181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solidFill>
                  <a:schemeClr val="tx1">
                    <a:lumMod val="90000"/>
                    <a:lumOff val="10000"/>
                  </a:schemeClr>
                </a:solidFill>
                <a:latin typeface="WEB Regular Regular" panose="02000503040000020003" pitchFamily="2" charset="77"/>
              </a:rPr>
              <a:t>THIS IS A TABLE</a:t>
            </a:r>
            <a:endParaRPr sz="1600" dirty="0">
              <a:solidFill>
                <a:schemeClr val="tx1">
                  <a:lumMod val="90000"/>
                  <a:lumOff val="10000"/>
                </a:schemeClr>
              </a:solidFill>
              <a:latin typeface="WEB Regular Regular" panose="02000503040000020003" pitchFamily="2" charset="77"/>
            </a:endParaRPr>
          </a:p>
        </p:txBody>
      </p:sp>
      <p:cxnSp>
        <p:nvCxnSpPr>
          <p:cNvPr id="391" name="Google Shape;391;p43"/>
          <p:cNvCxnSpPr/>
          <p:nvPr/>
        </p:nvCxnSpPr>
        <p:spPr>
          <a:xfrm>
            <a:off x="714293" y="2360930"/>
            <a:ext cx="7709700" cy="0"/>
          </a:xfrm>
          <a:prstGeom prst="straightConnector1">
            <a:avLst/>
          </a:prstGeom>
          <a:noFill/>
          <a:ln w="6350" cap="flat" cmpd="sng">
            <a:solidFill>
              <a:schemeClr val="accent6">
                <a:lumMod val="75000"/>
              </a:schemeClr>
            </a:solidFill>
            <a:prstDash val="solid"/>
            <a:round/>
            <a:headEnd type="none" w="med" len="med"/>
            <a:tailEnd type="none" w="med" len="med"/>
          </a:ln>
        </p:spPr>
      </p:cxnSp>
      <p:cxnSp>
        <p:nvCxnSpPr>
          <p:cNvPr id="392" name="Google Shape;392;p43"/>
          <p:cNvCxnSpPr/>
          <p:nvPr/>
        </p:nvCxnSpPr>
        <p:spPr>
          <a:xfrm>
            <a:off x="714293" y="3179455"/>
            <a:ext cx="7709700" cy="0"/>
          </a:xfrm>
          <a:prstGeom prst="straightConnector1">
            <a:avLst/>
          </a:prstGeom>
          <a:noFill/>
          <a:ln w="6350" cap="flat" cmpd="sng">
            <a:solidFill>
              <a:schemeClr val="accent6">
                <a:lumMod val="75000"/>
              </a:schemeClr>
            </a:solidFill>
            <a:prstDash val="solid"/>
            <a:round/>
            <a:headEnd type="none" w="med" len="med"/>
            <a:tailEnd type="none" w="med" len="med"/>
          </a:ln>
        </p:spPr>
      </p:cxnSp>
      <p:sp>
        <p:nvSpPr>
          <p:cNvPr id="4" name="Google Shape;162;p32">
            <a:extLst>
              <a:ext uri="{FF2B5EF4-FFF2-40B4-BE49-F238E27FC236}">
                <a16:creationId xmlns:a16="http://schemas.microsoft.com/office/drawing/2014/main" id="{384B4656-C0F1-41C7-6110-B07EA3587EF4}"/>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E54AC0D4-E12D-506B-573C-BDEE30ABE047}"/>
              </a:ext>
            </a:extLst>
          </p:cNvPr>
          <p:cNvPicPr>
            <a:picLocks noChangeAspect="1"/>
          </p:cNvPicPr>
          <p:nvPr/>
        </p:nvPicPr>
        <p:blipFill>
          <a:blip r:embed="rId5"/>
          <a:stretch>
            <a:fillRect/>
          </a:stretch>
        </p:blipFill>
        <p:spPr>
          <a:xfrm>
            <a:off x="169930" y="4758520"/>
            <a:ext cx="1018118" cy="195042"/>
          </a:xfrm>
          <a:prstGeom prst="rect">
            <a:avLst/>
          </a:prstGeom>
        </p:spPr>
      </p:pic>
      <p:pic>
        <p:nvPicPr>
          <p:cNvPr id="3" name="Imagem 2" descr="Uma imagem com Tipo de letra, texto, Gráficos, logótipo&#10;&#10;Os conteúdos gerados por IA podem estar incorretos.">
            <a:extLst>
              <a:ext uri="{FF2B5EF4-FFF2-40B4-BE49-F238E27FC236}">
                <a16:creationId xmlns:a16="http://schemas.microsoft.com/office/drawing/2014/main" id="{0D43E35C-CC7F-7799-D638-BF47F1A97CE8}"/>
              </a:ext>
            </a:extLst>
          </p:cNvPr>
          <p:cNvPicPr>
            <a:picLocks noChangeAspect="1"/>
          </p:cNvPicPr>
          <p:nvPr/>
        </p:nvPicPr>
        <p:blipFill>
          <a:blip r:embed="rId6"/>
          <a:stretch>
            <a:fillRect/>
          </a:stretch>
        </p:blipFill>
        <p:spPr>
          <a:xfrm>
            <a:off x="1305471" y="4723869"/>
            <a:ext cx="1061317" cy="300952"/>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pic>
        <p:nvPicPr>
          <p:cNvPr id="6" name="Imagem 5" descr="Uma imagem com esboço, desenho, panorama, arte&#10;&#10;Os conteúdos gerados por IA podem estar incorretos.">
            <a:extLst>
              <a:ext uri="{FF2B5EF4-FFF2-40B4-BE49-F238E27FC236}">
                <a16:creationId xmlns:a16="http://schemas.microsoft.com/office/drawing/2014/main" id="{70D11F91-C15F-88E9-97A5-5B32E7412B49}"/>
              </a:ext>
            </a:extLst>
          </p:cNvPr>
          <p:cNvPicPr>
            <a:picLocks noChangeAspect="1"/>
          </p:cNvPicPr>
          <p:nvPr/>
        </p:nvPicPr>
        <p:blipFill>
          <a:blip r:embed="rId3">
            <a:alphaModFix amt="15000"/>
            <a:extLst>
              <a:ext uri="{BEBA8EAE-BF5A-486C-A8C5-ECC9F3942E4B}">
                <a14:imgProps xmlns:a14="http://schemas.microsoft.com/office/drawing/2010/main">
                  <a14:imgLayer r:embed="rId4">
                    <a14:imgEffect>
                      <a14:colorTemperature colorTemp="1500"/>
                    </a14:imgEffect>
                    <a14:imgEffect>
                      <a14:saturation sat="33000"/>
                    </a14:imgEffect>
                  </a14:imgLayer>
                </a14:imgProps>
              </a:ext>
            </a:extLst>
          </a:blip>
          <a:stretch>
            <a:fillRect/>
          </a:stretch>
        </p:blipFill>
        <p:spPr>
          <a:xfrm>
            <a:off x="1089518" y="2636745"/>
            <a:ext cx="6964965" cy="2052000"/>
          </a:xfrm>
          <a:prstGeom prst="rect">
            <a:avLst/>
          </a:prstGeom>
        </p:spPr>
      </p:pic>
      <p:cxnSp>
        <p:nvCxnSpPr>
          <p:cNvPr id="7" name="Conexão Reta 6">
            <a:extLst>
              <a:ext uri="{FF2B5EF4-FFF2-40B4-BE49-F238E27FC236}">
                <a16:creationId xmlns:a16="http://schemas.microsoft.com/office/drawing/2014/main" id="{25486A2D-E0B7-2EE8-B054-5B4B4B42BB38}"/>
              </a:ext>
            </a:extLst>
          </p:cNvPr>
          <p:cNvCxnSpPr>
            <a:cxnSpLocks/>
          </p:cNvCxnSpPr>
          <p:nvPr/>
        </p:nvCxnSpPr>
        <p:spPr>
          <a:xfrm>
            <a:off x="90000" y="4618969"/>
            <a:ext cx="8964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05" name="Google Shape;405;p44"/>
          <p:cNvSpPr txBox="1">
            <a:spLocks noGrp="1"/>
          </p:cNvSpPr>
          <p:nvPr>
            <p:ph type="title" idx="15"/>
          </p:nvPr>
        </p:nvSpPr>
        <p:spPr>
          <a:xfrm>
            <a:off x="719989" y="549052"/>
            <a:ext cx="70335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solidFill>
                  <a:schemeClr val="tx1">
                    <a:lumMod val="90000"/>
                    <a:lumOff val="10000"/>
                  </a:schemeClr>
                </a:solidFill>
                <a:latin typeface="WEB Regular Regular" panose="02000503040000020003" pitchFamily="2" charset="77"/>
              </a:rPr>
              <a:t>LET’S REVIEW CONCEPTS</a:t>
            </a:r>
            <a:endParaRPr sz="1600" dirty="0">
              <a:solidFill>
                <a:schemeClr val="tx1">
                  <a:lumMod val="90000"/>
                  <a:lumOff val="10000"/>
                </a:schemeClr>
              </a:solidFill>
              <a:latin typeface="WEB Regular Regular" panose="02000503040000020003" pitchFamily="2" charset="77"/>
            </a:endParaRPr>
          </a:p>
        </p:txBody>
      </p:sp>
      <p:sp>
        <p:nvSpPr>
          <p:cNvPr id="406" name="Google Shape;406;p44"/>
          <p:cNvSpPr txBox="1">
            <a:spLocks noGrp="1"/>
          </p:cNvSpPr>
          <p:nvPr>
            <p:ph type="ctrTitle"/>
          </p:nvPr>
        </p:nvSpPr>
        <p:spPr>
          <a:xfrm flipH="1">
            <a:off x="719989" y="1323225"/>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chemeClr val="tx1">
                    <a:lumMod val="90000"/>
                    <a:lumOff val="10000"/>
                  </a:schemeClr>
                </a:solidFill>
                <a:latin typeface="WEB Regular Bold" panose="02000503040000020003" pitchFamily="2" charset="77"/>
              </a:rPr>
              <a:t>Mars</a:t>
            </a:r>
            <a:endParaRPr sz="1600" b="1" dirty="0">
              <a:solidFill>
                <a:schemeClr val="tx1">
                  <a:lumMod val="90000"/>
                  <a:lumOff val="10000"/>
                </a:schemeClr>
              </a:solidFill>
              <a:latin typeface="WEB Regular Bold" panose="02000503040000020003" pitchFamily="2" charset="77"/>
            </a:endParaRPr>
          </a:p>
        </p:txBody>
      </p:sp>
      <p:sp>
        <p:nvSpPr>
          <p:cNvPr id="407" name="Google Shape;407;p44"/>
          <p:cNvSpPr txBox="1">
            <a:spLocks noGrp="1"/>
          </p:cNvSpPr>
          <p:nvPr>
            <p:ph type="subTitle" idx="1"/>
          </p:nvPr>
        </p:nvSpPr>
        <p:spPr>
          <a:xfrm flipH="1">
            <a:off x="720000" y="1750853"/>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7243D"/>
                </a:solidFill>
                <a:latin typeface="WEB Regular Regular" panose="02000503040000020003" pitchFamily="2" charset="77"/>
              </a:rPr>
              <a:t>Despite being red, Mars is actually a cold place</a:t>
            </a:r>
            <a:endParaRPr sz="1100" dirty="0">
              <a:solidFill>
                <a:srgbClr val="07243D"/>
              </a:solidFill>
              <a:latin typeface="WEB Regular Regular" panose="02000503040000020003" pitchFamily="2" charset="77"/>
            </a:endParaRPr>
          </a:p>
        </p:txBody>
      </p:sp>
      <p:sp>
        <p:nvSpPr>
          <p:cNvPr id="408" name="Google Shape;408;p44"/>
          <p:cNvSpPr txBox="1">
            <a:spLocks noGrp="1"/>
          </p:cNvSpPr>
          <p:nvPr>
            <p:ph type="ctrTitle" idx="2"/>
          </p:nvPr>
        </p:nvSpPr>
        <p:spPr>
          <a:xfrm flipH="1">
            <a:off x="720002" y="2622322"/>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chemeClr val="tx1">
                    <a:lumMod val="90000"/>
                    <a:lumOff val="10000"/>
                  </a:schemeClr>
                </a:solidFill>
                <a:latin typeface="WEB Regular Bold" panose="02000503040000020003" pitchFamily="2" charset="77"/>
              </a:rPr>
              <a:t>Venus</a:t>
            </a:r>
            <a:endParaRPr sz="1600" b="1" dirty="0">
              <a:solidFill>
                <a:schemeClr val="tx1">
                  <a:lumMod val="90000"/>
                  <a:lumOff val="10000"/>
                </a:schemeClr>
              </a:solidFill>
              <a:latin typeface="WEB Regular Bold" panose="02000503040000020003" pitchFamily="2" charset="77"/>
            </a:endParaRPr>
          </a:p>
        </p:txBody>
      </p:sp>
      <p:sp>
        <p:nvSpPr>
          <p:cNvPr id="409" name="Google Shape;409;p44"/>
          <p:cNvSpPr txBox="1">
            <a:spLocks noGrp="1"/>
          </p:cNvSpPr>
          <p:nvPr>
            <p:ph type="subTitle" idx="3"/>
          </p:nvPr>
        </p:nvSpPr>
        <p:spPr>
          <a:xfrm flipH="1">
            <a:off x="720000" y="3052297"/>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7243D"/>
                </a:solidFill>
                <a:latin typeface="WEB Regular Regular" panose="02000503040000020003" pitchFamily="2" charset="77"/>
              </a:rPr>
              <a:t>Venus has a beautiful name, but it’s quite hot</a:t>
            </a:r>
            <a:endParaRPr sz="1100" dirty="0">
              <a:solidFill>
                <a:srgbClr val="07243D"/>
              </a:solidFill>
              <a:latin typeface="WEB Regular Regular" panose="02000503040000020003" pitchFamily="2" charset="77"/>
            </a:endParaRPr>
          </a:p>
        </p:txBody>
      </p:sp>
      <p:sp>
        <p:nvSpPr>
          <p:cNvPr id="410" name="Google Shape;410;p44"/>
          <p:cNvSpPr txBox="1">
            <a:spLocks noGrp="1"/>
          </p:cNvSpPr>
          <p:nvPr>
            <p:ph type="ctrTitle" idx="4"/>
          </p:nvPr>
        </p:nvSpPr>
        <p:spPr>
          <a:xfrm flipH="1">
            <a:off x="6600000" y="1323228"/>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chemeClr val="tx1">
                    <a:lumMod val="90000"/>
                    <a:lumOff val="10000"/>
                  </a:schemeClr>
                </a:solidFill>
                <a:latin typeface="WEB Regular Bold" panose="02000503040000020003" pitchFamily="2" charset="77"/>
              </a:rPr>
              <a:t>Saturn</a:t>
            </a:r>
            <a:endParaRPr sz="1600" b="1" dirty="0">
              <a:solidFill>
                <a:schemeClr val="tx1">
                  <a:lumMod val="90000"/>
                  <a:lumOff val="10000"/>
                </a:schemeClr>
              </a:solidFill>
              <a:latin typeface="WEB Regular Bold" panose="02000503040000020003" pitchFamily="2" charset="77"/>
            </a:endParaRPr>
          </a:p>
        </p:txBody>
      </p:sp>
      <p:sp>
        <p:nvSpPr>
          <p:cNvPr id="411" name="Google Shape;411;p44"/>
          <p:cNvSpPr txBox="1">
            <a:spLocks noGrp="1"/>
          </p:cNvSpPr>
          <p:nvPr>
            <p:ph type="subTitle" idx="5"/>
          </p:nvPr>
        </p:nvSpPr>
        <p:spPr>
          <a:xfrm flipH="1">
            <a:off x="6600000" y="1750853"/>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Saturn is the ringed one and a gas giant</a:t>
            </a:r>
            <a:endParaRPr sz="1100">
              <a:solidFill>
                <a:srgbClr val="07243D"/>
              </a:solidFill>
              <a:latin typeface="WEB Regular Regular" panose="02000503040000020003" pitchFamily="2" charset="77"/>
            </a:endParaRPr>
          </a:p>
        </p:txBody>
      </p:sp>
      <p:sp>
        <p:nvSpPr>
          <p:cNvPr id="412" name="Google Shape;412;p44"/>
          <p:cNvSpPr txBox="1">
            <a:spLocks noGrp="1"/>
          </p:cNvSpPr>
          <p:nvPr>
            <p:ph type="ctrTitle" idx="6"/>
          </p:nvPr>
        </p:nvSpPr>
        <p:spPr>
          <a:xfrm flipH="1">
            <a:off x="3710000" y="2622322"/>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chemeClr val="tx1">
                    <a:lumMod val="90000"/>
                    <a:lumOff val="10000"/>
                  </a:schemeClr>
                </a:solidFill>
                <a:latin typeface="WEB Regular Bold" panose="02000503040000020003" pitchFamily="2" charset="77"/>
              </a:rPr>
              <a:t>Mercury</a:t>
            </a:r>
            <a:endParaRPr sz="1600" b="1" dirty="0">
              <a:solidFill>
                <a:schemeClr val="tx1">
                  <a:lumMod val="90000"/>
                  <a:lumOff val="10000"/>
                </a:schemeClr>
              </a:solidFill>
              <a:latin typeface="WEB Regular Bold" panose="02000503040000020003" pitchFamily="2" charset="77"/>
            </a:endParaRPr>
          </a:p>
        </p:txBody>
      </p:sp>
      <p:sp>
        <p:nvSpPr>
          <p:cNvPr id="413" name="Google Shape;413;p44"/>
          <p:cNvSpPr txBox="1">
            <a:spLocks noGrp="1"/>
          </p:cNvSpPr>
          <p:nvPr>
            <p:ph type="subTitle" idx="7"/>
          </p:nvPr>
        </p:nvSpPr>
        <p:spPr>
          <a:xfrm flipH="1">
            <a:off x="3710000" y="3052297"/>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Mercury is the closest planet to the Sun </a:t>
            </a:r>
            <a:endParaRPr sz="1100">
              <a:solidFill>
                <a:srgbClr val="07243D"/>
              </a:solidFill>
              <a:latin typeface="WEB Regular Regular" panose="02000503040000020003" pitchFamily="2" charset="77"/>
            </a:endParaRPr>
          </a:p>
        </p:txBody>
      </p:sp>
      <p:sp>
        <p:nvSpPr>
          <p:cNvPr id="414" name="Google Shape;414;p44"/>
          <p:cNvSpPr txBox="1">
            <a:spLocks noGrp="1"/>
          </p:cNvSpPr>
          <p:nvPr>
            <p:ph type="ctrTitle" idx="8"/>
          </p:nvPr>
        </p:nvSpPr>
        <p:spPr>
          <a:xfrm flipH="1">
            <a:off x="6600000" y="2622322"/>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chemeClr val="tx1">
                    <a:lumMod val="90000"/>
                    <a:lumOff val="10000"/>
                  </a:schemeClr>
                </a:solidFill>
                <a:latin typeface="WEB Regular Bold" panose="02000503040000020003" pitchFamily="2" charset="77"/>
              </a:rPr>
              <a:t>Jupiter</a:t>
            </a:r>
            <a:endParaRPr sz="1600" b="1" dirty="0">
              <a:solidFill>
                <a:schemeClr val="tx1">
                  <a:lumMod val="90000"/>
                  <a:lumOff val="10000"/>
                </a:schemeClr>
              </a:solidFill>
              <a:latin typeface="WEB Regular Bold" panose="02000503040000020003" pitchFamily="2" charset="77"/>
            </a:endParaRPr>
          </a:p>
        </p:txBody>
      </p:sp>
      <p:sp>
        <p:nvSpPr>
          <p:cNvPr id="415" name="Google Shape;415;p44"/>
          <p:cNvSpPr txBox="1">
            <a:spLocks noGrp="1"/>
          </p:cNvSpPr>
          <p:nvPr>
            <p:ph type="subTitle" idx="9"/>
          </p:nvPr>
        </p:nvSpPr>
        <p:spPr>
          <a:xfrm flipH="1">
            <a:off x="6600000" y="3052297"/>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It’s the biggest planet in our Solar System</a:t>
            </a:r>
            <a:endParaRPr sz="1100">
              <a:solidFill>
                <a:srgbClr val="07243D"/>
              </a:solidFill>
              <a:latin typeface="WEB Regular Regular" panose="02000503040000020003" pitchFamily="2" charset="77"/>
            </a:endParaRPr>
          </a:p>
        </p:txBody>
      </p:sp>
      <p:sp>
        <p:nvSpPr>
          <p:cNvPr id="416" name="Google Shape;416;p44"/>
          <p:cNvSpPr txBox="1">
            <a:spLocks noGrp="1"/>
          </p:cNvSpPr>
          <p:nvPr>
            <p:ph type="ctrTitle" idx="13"/>
          </p:nvPr>
        </p:nvSpPr>
        <p:spPr>
          <a:xfrm flipH="1">
            <a:off x="3710000" y="1323228"/>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chemeClr val="tx1">
                    <a:lumMod val="90000"/>
                    <a:lumOff val="10000"/>
                  </a:schemeClr>
                </a:solidFill>
                <a:latin typeface="WEB Regular Bold" panose="02000503040000020003" pitchFamily="2" charset="77"/>
              </a:rPr>
              <a:t>Neptune</a:t>
            </a:r>
            <a:endParaRPr sz="1600" b="1" dirty="0">
              <a:solidFill>
                <a:schemeClr val="tx1">
                  <a:lumMod val="90000"/>
                  <a:lumOff val="10000"/>
                </a:schemeClr>
              </a:solidFill>
              <a:latin typeface="WEB Regular Bold" panose="02000503040000020003" pitchFamily="2" charset="77"/>
            </a:endParaRPr>
          </a:p>
        </p:txBody>
      </p:sp>
      <p:sp>
        <p:nvSpPr>
          <p:cNvPr id="417" name="Google Shape;417;p44"/>
          <p:cNvSpPr txBox="1">
            <a:spLocks noGrp="1"/>
          </p:cNvSpPr>
          <p:nvPr>
            <p:ph type="subTitle" idx="14"/>
          </p:nvPr>
        </p:nvSpPr>
        <p:spPr>
          <a:xfrm flipH="1">
            <a:off x="3710000" y="1750853"/>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7243D"/>
                </a:solidFill>
                <a:latin typeface="WEB Regular Regular" panose="02000503040000020003" pitchFamily="2" charset="77"/>
              </a:rPr>
              <a:t>Neptune is the farthest planet from the Sun</a:t>
            </a:r>
            <a:endParaRPr sz="1100">
              <a:solidFill>
                <a:srgbClr val="07243D"/>
              </a:solidFill>
              <a:latin typeface="WEB Regular Regular" panose="02000503040000020003" pitchFamily="2" charset="77"/>
            </a:endParaRPr>
          </a:p>
        </p:txBody>
      </p:sp>
      <p:grpSp>
        <p:nvGrpSpPr>
          <p:cNvPr id="418" name="Google Shape;418;p44"/>
          <p:cNvGrpSpPr/>
          <p:nvPr/>
        </p:nvGrpSpPr>
        <p:grpSpPr>
          <a:xfrm>
            <a:off x="836002" y="1140808"/>
            <a:ext cx="330613" cy="358379"/>
            <a:chOff x="3110102" y="1499880"/>
            <a:chExt cx="330613" cy="358379"/>
          </a:xfrm>
          <a:solidFill>
            <a:schemeClr val="tx1">
              <a:lumMod val="75000"/>
              <a:lumOff val="25000"/>
            </a:schemeClr>
          </a:solidFill>
        </p:grpSpPr>
        <p:sp>
          <p:nvSpPr>
            <p:cNvPr id="419" name="Google Shape;419;p4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20" name="Google Shape;420;p4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21" name="Google Shape;421;p4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22" name="Google Shape;422;p4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23" name="Google Shape;423;p4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24" name="Google Shape;424;p4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25" name="Google Shape;425;p4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grpSp>
      <p:grpSp>
        <p:nvGrpSpPr>
          <p:cNvPr id="426" name="Google Shape;426;p44"/>
          <p:cNvGrpSpPr/>
          <p:nvPr/>
        </p:nvGrpSpPr>
        <p:grpSpPr>
          <a:xfrm>
            <a:off x="3832576" y="1144267"/>
            <a:ext cx="255649" cy="351445"/>
            <a:chOff x="2274743" y="2422352"/>
            <a:chExt cx="255649" cy="351445"/>
          </a:xfrm>
          <a:solidFill>
            <a:schemeClr val="tx1">
              <a:lumMod val="75000"/>
              <a:lumOff val="25000"/>
            </a:schemeClr>
          </a:solidFill>
        </p:grpSpPr>
        <p:sp>
          <p:nvSpPr>
            <p:cNvPr id="427" name="Google Shape;427;p4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28" name="Google Shape;428;p4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29" name="Google Shape;429;p4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grpSp>
      <p:grpSp>
        <p:nvGrpSpPr>
          <p:cNvPr id="430" name="Google Shape;430;p44"/>
          <p:cNvGrpSpPr/>
          <p:nvPr/>
        </p:nvGrpSpPr>
        <p:grpSpPr>
          <a:xfrm>
            <a:off x="836002" y="2444072"/>
            <a:ext cx="341204" cy="359301"/>
            <a:chOff x="862283" y="4274771"/>
            <a:chExt cx="341204" cy="359301"/>
          </a:xfrm>
          <a:solidFill>
            <a:schemeClr val="tx1">
              <a:lumMod val="75000"/>
              <a:lumOff val="25000"/>
            </a:schemeClr>
          </a:solidFill>
        </p:grpSpPr>
        <p:sp>
          <p:nvSpPr>
            <p:cNvPr id="431" name="Google Shape;431;p4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32" name="Google Shape;432;p4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33" name="Google Shape;433;p4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grpSp>
      <p:grpSp>
        <p:nvGrpSpPr>
          <p:cNvPr id="434" name="Google Shape;434;p44"/>
          <p:cNvGrpSpPr/>
          <p:nvPr/>
        </p:nvGrpSpPr>
        <p:grpSpPr>
          <a:xfrm>
            <a:off x="6700002" y="2390390"/>
            <a:ext cx="396131" cy="355612"/>
            <a:chOff x="1865381" y="4277506"/>
            <a:chExt cx="396131" cy="355612"/>
          </a:xfrm>
          <a:solidFill>
            <a:schemeClr val="tx1">
              <a:lumMod val="75000"/>
              <a:lumOff val="25000"/>
            </a:schemeClr>
          </a:solidFill>
        </p:grpSpPr>
        <p:sp>
          <p:nvSpPr>
            <p:cNvPr id="435" name="Google Shape;435;p4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36" name="Google Shape;436;p4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37" name="Google Shape;437;p4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38" name="Google Shape;438;p4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39" name="Google Shape;439;p4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40" name="Google Shape;440;p4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grpSp>
      <p:sp>
        <p:nvSpPr>
          <p:cNvPr id="441" name="Google Shape;441;p44"/>
          <p:cNvSpPr/>
          <p:nvPr/>
        </p:nvSpPr>
        <p:spPr>
          <a:xfrm>
            <a:off x="6700002" y="1140773"/>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lumMod val="75000"/>
              <a:lumOff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grpSp>
        <p:nvGrpSpPr>
          <p:cNvPr id="442" name="Google Shape;442;p44"/>
          <p:cNvGrpSpPr/>
          <p:nvPr/>
        </p:nvGrpSpPr>
        <p:grpSpPr>
          <a:xfrm>
            <a:off x="3832576" y="2389820"/>
            <a:ext cx="356343" cy="356757"/>
            <a:chOff x="1323901" y="3807173"/>
            <a:chExt cx="356343" cy="356757"/>
          </a:xfrm>
          <a:solidFill>
            <a:schemeClr val="tx1">
              <a:lumMod val="75000"/>
              <a:lumOff val="25000"/>
            </a:schemeClr>
          </a:solidFill>
        </p:grpSpPr>
        <p:sp>
          <p:nvSpPr>
            <p:cNvPr id="443" name="Google Shape;443;p4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44" name="Google Shape;444;p4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45" name="Google Shape;445;p4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46" name="Google Shape;446;p4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47" name="Google Shape;447;p4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48" name="Google Shape;448;p4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49" name="Google Shape;449;p4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50" name="Google Shape;450;p4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51" name="Google Shape;451;p4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52" name="Google Shape;452;p4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53" name="Google Shape;453;p4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54" name="Google Shape;454;p4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55" name="Google Shape;455;p4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56" name="Google Shape;456;p4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57" name="Google Shape;457;p4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58" name="Google Shape;458;p4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59" name="Google Shape;459;p4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60" name="Google Shape;460;p4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61" name="Google Shape;461;p4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62" name="Google Shape;462;p4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63" name="Google Shape;463;p4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64" name="Google Shape;464;p4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65" name="Google Shape;465;p4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sp>
          <p:nvSpPr>
            <p:cNvPr id="466" name="Google Shape;466;p4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0000"/>
                    <a:lumOff val="10000"/>
                  </a:schemeClr>
                </a:solidFill>
                <a:latin typeface="Montserrat" pitchFamily="2" charset="77"/>
              </a:endParaRPr>
            </a:p>
          </p:txBody>
        </p:sp>
      </p:grpSp>
      <p:sp>
        <p:nvSpPr>
          <p:cNvPr id="4" name="Google Shape;162;p32">
            <a:extLst>
              <a:ext uri="{FF2B5EF4-FFF2-40B4-BE49-F238E27FC236}">
                <a16:creationId xmlns:a16="http://schemas.microsoft.com/office/drawing/2014/main" id="{C5BE6B18-9B20-889A-D53E-FB46EBE82892}"/>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08372112-2A5C-31B6-4D09-FA5B0FC765D3}"/>
              </a:ext>
            </a:extLst>
          </p:cNvPr>
          <p:cNvPicPr>
            <a:picLocks noChangeAspect="1"/>
          </p:cNvPicPr>
          <p:nvPr/>
        </p:nvPicPr>
        <p:blipFill>
          <a:blip r:embed="rId5"/>
          <a:stretch>
            <a:fillRect/>
          </a:stretch>
        </p:blipFill>
        <p:spPr>
          <a:xfrm>
            <a:off x="169930" y="4758520"/>
            <a:ext cx="1018118" cy="195042"/>
          </a:xfrm>
          <a:prstGeom prst="rect">
            <a:avLst/>
          </a:prstGeom>
        </p:spPr>
      </p:pic>
      <p:pic>
        <p:nvPicPr>
          <p:cNvPr id="2" name="Imagem 1" descr="Uma imagem com Tipo de letra, texto, Gráficos, logótipo&#10;&#10;Os conteúdos gerados por IA podem estar incorretos.">
            <a:extLst>
              <a:ext uri="{FF2B5EF4-FFF2-40B4-BE49-F238E27FC236}">
                <a16:creationId xmlns:a16="http://schemas.microsoft.com/office/drawing/2014/main" id="{E41DA8FC-EA36-9342-6ADA-01EFBFD8A59A}"/>
              </a:ext>
            </a:extLst>
          </p:cNvPr>
          <p:cNvPicPr>
            <a:picLocks noChangeAspect="1"/>
          </p:cNvPicPr>
          <p:nvPr/>
        </p:nvPicPr>
        <p:blipFill>
          <a:blip r:embed="rId6"/>
          <a:stretch>
            <a:fillRect/>
          </a:stretch>
        </p:blipFill>
        <p:spPr>
          <a:xfrm>
            <a:off x="1305471" y="4723869"/>
            <a:ext cx="1061317" cy="300952"/>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68"/>
        <p:cNvGrpSpPr/>
        <p:nvPr/>
      </p:nvGrpSpPr>
      <p:grpSpPr>
        <a:xfrm>
          <a:off x="0" y="0"/>
          <a:ext cx="0" cy="0"/>
          <a:chOff x="0" y="0"/>
          <a:chExt cx="0" cy="0"/>
        </a:xfrm>
      </p:grpSpPr>
      <p:pic>
        <p:nvPicPr>
          <p:cNvPr id="12" name="Imagem 11" descr="Uma imagem com céu, ar livre, água, cidade&#10;&#10;Os conteúdos gerados por IA podem estar incorretos.">
            <a:extLst>
              <a:ext uri="{FF2B5EF4-FFF2-40B4-BE49-F238E27FC236}">
                <a16:creationId xmlns:a16="http://schemas.microsoft.com/office/drawing/2014/main" id="{8E6074A7-B9BA-ED61-CF5D-87EF2064924B}"/>
              </a:ext>
            </a:extLst>
          </p:cNvPr>
          <p:cNvPicPr>
            <a:picLocks noChangeAspect="1"/>
          </p:cNvPicPr>
          <p:nvPr/>
        </p:nvPicPr>
        <p:blipFill>
          <a:blip r:embed="rId3"/>
          <a:srcRect t="4731" b="10894"/>
          <a:stretch>
            <a:fillRect/>
          </a:stretch>
        </p:blipFill>
        <p:spPr>
          <a:xfrm>
            <a:off x="-1" y="0"/>
            <a:ext cx="9144000" cy="5143500"/>
          </a:xfrm>
          <a:prstGeom prst="rect">
            <a:avLst/>
          </a:prstGeom>
        </p:spPr>
      </p:pic>
      <p:sp>
        <p:nvSpPr>
          <p:cNvPr id="870" name="Google Shape;870;p59"/>
          <p:cNvSpPr txBox="1">
            <a:spLocks noGrp="1"/>
          </p:cNvSpPr>
          <p:nvPr>
            <p:ph type="subTitle" idx="4294967295"/>
          </p:nvPr>
        </p:nvSpPr>
        <p:spPr>
          <a:xfrm>
            <a:off x="4308517" y="783330"/>
            <a:ext cx="4396451" cy="1211778"/>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1600" b="1" dirty="0">
                <a:solidFill>
                  <a:schemeClr val="tx1">
                    <a:lumMod val="75000"/>
                    <a:lumOff val="25000"/>
                  </a:schemeClr>
                </a:solidFill>
                <a:latin typeface="WEB Regular Regular" panose="02000503040000020003" pitchFamily="2" charset="77"/>
              </a:rPr>
              <a:t>Does anyone have any questions?</a:t>
            </a:r>
            <a:endParaRPr sz="1600" b="1" dirty="0">
              <a:solidFill>
                <a:schemeClr val="tx1">
                  <a:lumMod val="75000"/>
                  <a:lumOff val="25000"/>
                </a:schemeClr>
              </a:solidFill>
              <a:latin typeface="WEB Regular Regular" panose="02000503040000020003" pitchFamily="2" charset="77"/>
            </a:endParaRPr>
          </a:p>
          <a:p>
            <a:pPr marL="0" lvl="0" indent="0" algn="r" rtl="0">
              <a:lnSpc>
                <a:spcPct val="100000"/>
              </a:lnSpc>
              <a:spcBef>
                <a:spcPts val="0"/>
              </a:spcBef>
              <a:spcAft>
                <a:spcPts val="0"/>
              </a:spcAft>
              <a:buNone/>
            </a:pPr>
            <a:endParaRPr lang="pt-PT" sz="1200" dirty="0">
              <a:solidFill>
                <a:schemeClr val="tx1">
                  <a:lumMod val="75000"/>
                  <a:lumOff val="25000"/>
                </a:schemeClr>
              </a:solidFill>
              <a:latin typeface="WEB Regular Regular" panose="02000503040000020003" pitchFamily="2" charset="77"/>
            </a:endParaRPr>
          </a:p>
          <a:p>
            <a:pPr marL="0" lvl="0" indent="0" algn="r" rtl="0">
              <a:lnSpc>
                <a:spcPct val="100000"/>
              </a:lnSpc>
              <a:spcBef>
                <a:spcPts val="0"/>
              </a:spcBef>
              <a:spcAft>
                <a:spcPts val="0"/>
              </a:spcAft>
              <a:buNone/>
            </a:pPr>
            <a:r>
              <a:rPr lang="pt-PT" sz="1200" dirty="0" err="1">
                <a:solidFill>
                  <a:schemeClr val="tx1">
                    <a:lumMod val="75000"/>
                    <a:lumOff val="25000"/>
                  </a:schemeClr>
                </a:solidFill>
                <a:latin typeface="WEB Regular Regular" panose="02000503040000020003" pitchFamily="2" charset="77"/>
              </a:rPr>
              <a:t>First</a:t>
            </a:r>
            <a:r>
              <a:rPr lang="pt-PT" sz="1200" dirty="0">
                <a:solidFill>
                  <a:schemeClr val="tx1">
                    <a:lumMod val="75000"/>
                    <a:lumOff val="25000"/>
                  </a:schemeClr>
                </a:solidFill>
                <a:latin typeface="WEB Regular Regular" panose="02000503040000020003" pitchFamily="2" charset="77"/>
              </a:rPr>
              <a:t> </a:t>
            </a:r>
            <a:r>
              <a:rPr lang="pt-PT" sz="1200" dirty="0" err="1">
                <a:solidFill>
                  <a:schemeClr val="tx1">
                    <a:lumMod val="75000"/>
                    <a:lumOff val="25000"/>
                  </a:schemeClr>
                </a:solidFill>
                <a:latin typeface="WEB Regular Regular" panose="02000503040000020003" pitchFamily="2" charset="77"/>
              </a:rPr>
              <a:t>name</a:t>
            </a:r>
            <a:r>
              <a:rPr lang="pt-PT" sz="1200" dirty="0">
                <a:solidFill>
                  <a:schemeClr val="tx1">
                    <a:lumMod val="75000"/>
                    <a:lumOff val="25000"/>
                  </a:schemeClr>
                </a:solidFill>
                <a:latin typeface="WEB Regular Regular" panose="02000503040000020003" pitchFamily="2" charset="77"/>
              </a:rPr>
              <a:t> / </a:t>
            </a:r>
            <a:r>
              <a:rPr lang="pt-PT" sz="1200" dirty="0" err="1">
                <a:solidFill>
                  <a:schemeClr val="tx1">
                    <a:lumMod val="75000"/>
                    <a:lumOff val="25000"/>
                  </a:schemeClr>
                </a:solidFill>
                <a:latin typeface="WEB Regular Regular" panose="02000503040000020003" pitchFamily="2" charset="77"/>
              </a:rPr>
              <a:t>Last</a:t>
            </a:r>
            <a:r>
              <a:rPr lang="pt-PT" sz="1200" dirty="0">
                <a:solidFill>
                  <a:schemeClr val="tx1">
                    <a:lumMod val="75000"/>
                    <a:lumOff val="25000"/>
                  </a:schemeClr>
                </a:solidFill>
                <a:latin typeface="WEB Regular Regular" panose="02000503040000020003" pitchFamily="2" charset="77"/>
              </a:rPr>
              <a:t> </a:t>
            </a:r>
            <a:r>
              <a:rPr lang="pt-PT" sz="1200" dirty="0" err="1">
                <a:solidFill>
                  <a:schemeClr val="tx1">
                    <a:lumMod val="75000"/>
                    <a:lumOff val="25000"/>
                  </a:schemeClr>
                </a:solidFill>
                <a:latin typeface="WEB Regular Regular" panose="02000503040000020003" pitchFamily="2" charset="77"/>
              </a:rPr>
              <a:t>name</a:t>
            </a:r>
            <a:endParaRPr lang="pt-PT" sz="1200" dirty="0">
              <a:solidFill>
                <a:schemeClr val="tx1">
                  <a:lumMod val="75000"/>
                  <a:lumOff val="25000"/>
                </a:schemeClr>
              </a:solidFill>
              <a:latin typeface="WEB Regular Regular" panose="02000503040000020003" pitchFamily="2" charset="77"/>
            </a:endParaRPr>
          </a:p>
          <a:p>
            <a:pPr marL="0" lvl="0" indent="0" algn="r" rtl="0">
              <a:lnSpc>
                <a:spcPct val="100000"/>
              </a:lnSpc>
              <a:spcBef>
                <a:spcPts val="0"/>
              </a:spcBef>
              <a:spcAft>
                <a:spcPts val="0"/>
              </a:spcAft>
              <a:buNone/>
            </a:pPr>
            <a:r>
              <a:rPr lang="pt-PT" sz="1200" dirty="0">
                <a:solidFill>
                  <a:schemeClr val="tx1">
                    <a:lumMod val="75000"/>
                    <a:lumOff val="25000"/>
                  </a:schemeClr>
                </a:solidFill>
                <a:latin typeface="WEB Regular Regular" panose="02000503040000020003" pitchFamily="2" charset="77"/>
              </a:rPr>
              <a:t>email@</a:t>
            </a:r>
          </a:p>
          <a:p>
            <a:pPr marL="0" lvl="0" indent="0" algn="r" rtl="0">
              <a:lnSpc>
                <a:spcPct val="100000"/>
              </a:lnSpc>
              <a:spcBef>
                <a:spcPts val="0"/>
              </a:spcBef>
              <a:spcAft>
                <a:spcPts val="0"/>
              </a:spcAft>
              <a:buNone/>
            </a:pPr>
            <a:r>
              <a:rPr lang="pt-PT" sz="1200" dirty="0" err="1">
                <a:solidFill>
                  <a:schemeClr val="tx1">
                    <a:lumMod val="75000"/>
                    <a:lumOff val="25000"/>
                  </a:schemeClr>
                </a:solidFill>
                <a:latin typeface="WEB Regular Regular" panose="02000503040000020003" pitchFamily="2" charset="77"/>
              </a:rPr>
              <a:t>www.adee.org</a:t>
            </a:r>
            <a:endParaRPr sz="1200" dirty="0">
              <a:solidFill>
                <a:schemeClr val="tx1">
                  <a:lumMod val="75000"/>
                  <a:lumOff val="25000"/>
                </a:schemeClr>
              </a:solidFill>
              <a:latin typeface="WEB Regular Regular" panose="02000503040000020003" pitchFamily="2" charset="77"/>
            </a:endParaRPr>
          </a:p>
        </p:txBody>
      </p:sp>
      <p:sp>
        <p:nvSpPr>
          <p:cNvPr id="873" name="Google Shape;873;p59"/>
          <p:cNvSpPr txBox="1">
            <a:spLocks noGrp="1"/>
          </p:cNvSpPr>
          <p:nvPr>
            <p:ph type="title"/>
          </p:nvPr>
        </p:nvSpPr>
        <p:spPr>
          <a:xfrm rot="-198">
            <a:off x="3493336" y="269456"/>
            <a:ext cx="5211600" cy="588834"/>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200" dirty="0">
                <a:solidFill>
                  <a:schemeClr val="tx1">
                    <a:lumMod val="90000"/>
                    <a:lumOff val="10000"/>
                  </a:schemeClr>
                </a:solidFill>
                <a:latin typeface="WEB Regular Bold" panose="02000503040000020003" pitchFamily="2" charset="77"/>
              </a:rPr>
              <a:t>Thanks</a:t>
            </a:r>
            <a:endParaRPr sz="3200" dirty="0">
              <a:solidFill>
                <a:schemeClr val="tx1">
                  <a:lumMod val="90000"/>
                  <a:lumOff val="10000"/>
                </a:schemeClr>
              </a:solidFill>
              <a:latin typeface="WEB Regular Bold" panose="02000503040000020003" pitchFamily="2" charset="77"/>
            </a:endParaRPr>
          </a:p>
        </p:txBody>
      </p:sp>
      <p:pic>
        <p:nvPicPr>
          <p:cNvPr id="4" name="Imagem 3" descr="Uma imagem com Tipo de letra, captura de ecrã, Gráficos, logótipo&#10;&#10;Descrição gerada automaticamente">
            <a:extLst>
              <a:ext uri="{FF2B5EF4-FFF2-40B4-BE49-F238E27FC236}">
                <a16:creationId xmlns:a16="http://schemas.microsoft.com/office/drawing/2014/main" id="{876C867B-A3E4-F289-964B-ACF7DFF2139A}"/>
              </a:ext>
            </a:extLst>
          </p:cNvPr>
          <p:cNvPicPr>
            <a:picLocks noChangeAspect="1"/>
          </p:cNvPicPr>
          <p:nvPr/>
        </p:nvPicPr>
        <p:blipFill>
          <a:blip r:embed="rId4"/>
          <a:stretch>
            <a:fillRect/>
          </a:stretch>
        </p:blipFill>
        <p:spPr>
          <a:xfrm>
            <a:off x="169930" y="4656430"/>
            <a:ext cx="1551028" cy="297132"/>
          </a:xfrm>
          <a:prstGeom prst="rect">
            <a:avLst/>
          </a:prstGeom>
        </p:spPr>
      </p:pic>
      <p:pic>
        <p:nvPicPr>
          <p:cNvPr id="7" name="Imagem 6" descr="Uma imagem com Tipo de letra, texto, Gráficos, logótipo&#10;&#10;Os conteúdos gerados por IA podem estar incorretos.">
            <a:extLst>
              <a:ext uri="{FF2B5EF4-FFF2-40B4-BE49-F238E27FC236}">
                <a16:creationId xmlns:a16="http://schemas.microsoft.com/office/drawing/2014/main" id="{050B5611-1340-BD9F-28A2-C35DCBFE3694}"/>
              </a:ext>
            </a:extLst>
          </p:cNvPr>
          <p:cNvPicPr>
            <a:picLocks noChangeAspect="1"/>
          </p:cNvPicPr>
          <p:nvPr/>
        </p:nvPicPr>
        <p:blipFill>
          <a:blip r:embed="rId5"/>
          <a:stretch>
            <a:fillRect/>
          </a:stretch>
        </p:blipFill>
        <p:spPr>
          <a:xfrm>
            <a:off x="1927639" y="4566343"/>
            <a:ext cx="1616838" cy="458478"/>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23"/>
        <p:cNvGrpSpPr/>
        <p:nvPr/>
      </p:nvGrpSpPr>
      <p:grpSpPr>
        <a:xfrm>
          <a:off x="0" y="0"/>
          <a:ext cx="0" cy="0"/>
          <a:chOff x="0" y="0"/>
          <a:chExt cx="0" cy="0"/>
        </a:xfrm>
      </p:grpSpPr>
      <p:sp>
        <p:nvSpPr>
          <p:cNvPr id="924" name="Google Shape;924;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Montserrat" pitchFamily="2" charset="77"/>
                <a:ea typeface="Arial"/>
                <a:cs typeface="Arial"/>
                <a:sym typeface="Arial"/>
              </a:rPr>
              <a:t>Use editable graphic resources...</a:t>
            </a:r>
            <a:endParaRPr dirty="0">
              <a:solidFill>
                <a:srgbClr val="FFFFFF"/>
              </a:solidFill>
              <a:latin typeface="Montserrat" pitchFamily="2" charset="77"/>
              <a:ea typeface="Arial"/>
              <a:cs typeface="Arial"/>
              <a:sym typeface="Arial"/>
            </a:endParaRPr>
          </a:p>
        </p:txBody>
      </p:sp>
      <p:sp>
        <p:nvSpPr>
          <p:cNvPr id="925" name="Google Shape;925;p6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You can easily resize these resources, keeping the quality. To change the color, just ungroup the resource and click on the object you want to change. Then, click on the paint bucket and select the color you want. Don’t forget to group the resource again when you’re done.</a:t>
            </a:r>
            <a:endParaRPr sz="1100" dirty="0">
              <a:solidFill>
                <a:schemeClr val="bg1"/>
              </a:solidFill>
              <a:latin typeface="Montserrat" pitchFamily="2" charset="77"/>
              <a:ea typeface="Arial"/>
              <a:cs typeface="Arial"/>
              <a:sym typeface="Arial"/>
            </a:endParaRPr>
          </a:p>
        </p:txBody>
      </p:sp>
      <p:grpSp>
        <p:nvGrpSpPr>
          <p:cNvPr id="926" name="Google Shape;926;p63"/>
          <p:cNvGrpSpPr/>
          <p:nvPr/>
        </p:nvGrpSpPr>
        <p:grpSpPr>
          <a:xfrm>
            <a:off x="5156078" y="3085736"/>
            <a:ext cx="474294" cy="551291"/>
            <a:chOff x="4727025" y="1332775"/>
            <a:chExt cx="59900" cy="69625"/>
          </a:xfrm>
        </p:grpSpPr>
        <p:sp>
          <p:nvSpPr>
            <p:cNvPr id="927" name="Google Shape;927;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63"/>
          <p:cNvGrpSpPr/>
          <p:nvPr/>
        </p:nvGrpSpPr>
        <p:grpSpPr>
          <a:xfrm>
            <a:off x="5769734" y="2314340"/>
            <a:ext cx="555653" cy="557031"/>
            <a:chOff x="4820425" y="1329900"/>
            <a:chExt cx="70175" cy="70350"/>
          </a:xfrm>
        </p:grpSpPr>
        <p:sp>
          <p:nvSpPr>
            <p:cNvPr id="930" name="Google Shape;930;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63"/>
          <p:cNvGrpSpPr/>
          <p:nvPr/>
        </p:nvGrpSpPr>
        <p:grpSpPr>
          <a:xfrm>
            <a:off x="6396103" y="2318845"/>
            <a:ext cx="582574" cy="533871"/>
            <a:chOff x="4903200" y="1331525"/>
            <a:chExt cx="73575" cy="67425"/>
          </a:xfrm>
        </p:grpSpPr>
        <p:sp>
          <p:nvSpPr>
            <p:cNvPr id="935" name="Google Shape;935;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63"/>
          <p:cNvGrpSpPr/>
          <p:nvPr/>
        </p:nvGrpSpPr>
        <p:grpSpPr>
          <a:xfrm>
            <a:off x="5755581" y="3078709"/>
            <a:ext cx="583960" cy="565345"/>
            <a:chOff x="4815575" y="1416800"/>
            <a:chExt cx="73750" cy="71400"/>
          </a:xfrm>
        </p:grpSpPr>
        <p:sp>
          <p:nvSpPr>
            <p:cNvPr id="938" name="Google Shape;938;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63"/>
          <p:cNvGrpSpPr/>
          <p:nvPr/>
        </p:nvGrpSpPr>
        <p:grpSpPr>
          <a:xfrm>
            <a:off x="6390362" y="3108896"/>
            <a:ext cx="589898" cy="504970"/>
            <a:chOff x="4902475" y="1418875"/>
            <a:chExt cx="74500" cy="63775"/>
          </a:xfrm>
        </p:grpSpPr>
        <p:sp>
          <p:nvSpPr>
            <p:cNvPr id="942" name="Google Shape;942;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63"/>
          <p:cNvGrpSpPr/>
          <p:nvPr/>
        </p:nvGrpSpPr>
        <p:grpSpPr>
          <a:xfrm>
            <a:off x="5765577" y="3826000"/>
            <a:ext cx="563967" cy="567127"/>
            <a:chOff x="4818100" y="1507675"/>
            <a:chExt cx="71225" cy="71625"/>
          </a:xfrm>
        </p:grpSpPr>
        <p:sp>
          <p:nvSpPr>
            <p:cNvPr id="945" name="Google Shape;945;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63"/>
          <p:cNvGrpSpPr/>
          <p:nvPr/>
        </p:nvGrpSpPr>
        <p:grpSpPr>
          <a:xfrm>
            <a:off x="5079075" y="3829461"/>
            <a:ext cx="628301" cy="588505"/>
            <a:chOff x="4721450" y="1509475"/>
            <a:chExt cx="79350" cy="74325"/>
          </a:xfrm>
        </p:grpSpPr>
        <p:sp>
          <p:nvSpPr>
            <p:cNvPr id="950" name="Google Shape;950;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3"/>
          <p:cNvGrpSpPr/>
          <p:nvPr/>
        </p:nvGrpSpPr>
        <p:grpSpPr>
          <a:xfrm>
            <a:off x="6424608" y="3814027"/>
            <a:ext cx="557038" cy="562772"/>
            <a:chOff x="4906800" y="1507500"/>
            <a:chExt cx="70350" cy="71075"/>
          </a:xfrm>
        </p:grpSpPr>
        <p:sp>
          <p:nvSpPr>
            <p:cNvPr id="955" name="Google Shape;955;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63"/>
          <p:cNvGrpSpPr/>
          <p:nvPr/>
        </p:nvGrpSpPr>
        <p:grpSpPr>
          <a:xfrm>
            <a:off x="4462216" y="2340963"/>
            <a:ext cx="517934" cy="517934"/>
            <a:chOff x="3736598" y="2170606"/>
            <a:chExt cx="404889" cy="404889"/>
          </a:xfrm>
        </p:grpSpPr>
        <p:sp>
          <p:nvSpPr>
            <p:cNvPr id="961" name="Google Shape;961;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63"/>
          <p:cNvGrpSpPr/>
          <p:nvPr/>
        </p:nvGrpSpPr>
        <p:grpSpPr>
          <a:xfrm>
            <a:off x="3729277" y="2341061"/>
            <a:ext cx="586986" cy="517740"/>
            <a:chOff x="3161917" y="2170682"/>
            <a:chExt cx="458870" cy="404737"/>
          </a:xfrm>
        </p:grpSpPr>
        <p:sp>
          <p:nvSpPr>
            <p:cNvPr id="966" name="Google Shape;966;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63"/>
          <p:cNvGrpSpPr/>
          <p:nvPr/>
        </p:nvGrpSpPr>
        <p:grpSpPr>
          <a:xfrm>
            <a:off x="3752299" y="3102400"/>
            <a:ext cx="540943" cy="517963"/>
            <a:chOff x="3179914" y="2889488"/>
            <a:chExt cx="422876" cy="404911"/>
          </a:xfrm>
        </p:grpSpPr>
        <p:sp>
          <p:nvSpPr>
            <p:cNvPr id="970" name="Google Shape;970;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453093" y="3102358"/>
            <a:ext cx="536180" cy="518047"/>
            <a:chOff x="3729467" y="2889422"/>
            <a:chExt cx="419153" cy="404977"/>
          </a:xfrm>
        </p:grpSpPr>
        <p:sp>
          <p:nvSpPr>
            <p:cNvPr id="977" name="Google Shape;977;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1990126" y="3445787"/>
            <a:ext cx="965351" cy="134611"/>
            <a:chOff x="4411970" y="2962952"/>
            <a:chExt cx="706544" cy="104212"/>
          </a:xfrm>
        </p:grpSpPr>
        <p:sp>
          <p:nvSpPr>
            <p:cNvPr id="985" name="Google Shape;985;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 name="Google Shape;989;p63"/>
          <p:cNvGrpSpPr/>
          <p:nvPr/>
        </p:nvGrpSpPr>
        <p:grpSpPr>
          <a:xfrm>
            <a:off x="1990126" y="3041077"/>
            <a:ext cx="960158" cy="289172"/>
            <a:chOff x="4411970" y="2726085"/>
            <a:chExt cx="643107" cy="193659"/>
          </a:xfrm>
        </p:grpSpPr>
        <p:sp>
          <p:nvSpPr>
            <p:cNvPr id="990" name="Google Shape;990;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998624" y="3295400"/>
            <a:ext cx="811503" cy="252584"/>
            <a:chOff x="4411970" y="4340222"/>
            <a:chExt cx="779467" cy="242683"/>
          </a:xfrm>
        </p:grpSpPr>
        <p:sp>
          <p:nvSpPr>
            <p:cNvPr id="994" name="Google Shape;994;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 name="Google Shape;997;p63"/>
          <p:cNvGrpSpPr/>
          <p:nvPr/>
        </p:nvGrpSpPr>
        <p:grpSpPr>
          <a:xfrm>
            <a:off x="1990126" y="2709308"/>
            <a:ext cx="965160" cy="216230"/>
            <a:chOff x="4411970" y="2468674"/>
            <a:chExt cx="747317" cy="167425"/>
          </a:xfrm>
        </p:grpSpPr>
        <p:sp>
          <p:nvSpPr>
            <p:cNvPr id="998" name="Google Shape;998;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 name="Google Shape;1000;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63"/>
          <p:cNvGrpSpPr/>
          <p:nvPr/>
        </p:nvGrpSpPr>
        <p:grpSpPr>
          <a:xfrm>
            <a:off x="997692" y="2334687"/>
            <a:ext cx="1959041" cy="208784"/>
            <a:chOff x="6336019" y="3733725"/>
            <a:chExt cx="2566206" cy="351310"/>
          </a:xfrm>
        </p:grpSpPr>
        <p:sp>
          <p:nvSpPr>
            <p:cNvPr id="1002" name="Google Shape;1002;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63"/>
          <p:cNvGrpSpPr/>
          <p:nvPr/>
        </p:nvGrpSpPr>
        <p:grpSpPr>
          <a:xfrm>
            <a:off x="1990126" y="3950602"/>
            <a:ext cx="946551" cy="153200"/>
            <a:chOff x="4404545" y="3301592"/>
            <a:chExt cx="782403" cy="129272"/>
          </a:xfrm>
        </p:grpSpPr>
        <p:sp>
          <p:nvSpPr>
            <p:cNvPr id="1007" name="Google Shape;1007;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63"/>
          <p:cNvGrpSpPr/>
          <p:nvPr/>
        </p:nvGrpSpPr>
        <p:grpSpPr>
          <a:xfrm>
            <a:off x="1990126" y="3695937"/>
            <a:ext cx="962257" cy="139127"/>
            <a:chOff x="4411970" y="3131459"/>
            <a:chExt cx="710520" cy="117397"/>
          </a:xfrm>
        </p:grpSpPr>
        <p:sp>
          <p:nvSpPr>
            <p:cNvPr id="1010" name="Google Shape;1010;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 name="Google Shape;1012;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 name="Google Shape;1013;p63"/>
          <p:cNvGrpSpPr/>
          <p:nvPr/>
        </p:nvGrpSpPr>
        <p:grpSpPr>
          <a:xfrm>
            <a:off x="990271" y="3621603"/>
            <a:ext cx="823838" cy="458988"/>
            <a:chOff x="4411970" y="1801825"/>
            <a:chExt cx="734586" cy="409262"/>
          </a:xfrm>
        </p:grpSpPr>
        <p:sp>
          <p:nvSpPr>
            <p:cNvPr id="1014" name="Google Shape;1014;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63"/>
          <p:cNvGrpSpPr/>
          <p:nvPr/>
        </p:nvGrpSpPr>
        <p:grpSpPr>
          <a:xfrm>
            <a:off x="3095243" y="2339173"/>
            <a:ext cx="521514" cy="521514"/>
            <a:chOff x="5681300" y="2527788"/>
            <a:chExt cx="805800" cy="805800"/>
          </a:xfrm>
        </p:grpSpPr>
        <p:sp>
          <p:nvSpPr>
            <p:cNvPr id="1017" name="Google Shape;1017;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63"/>
          <p:cNvGrpSpPr/>
          <p:nvPr/>
        </p:nvGrpSpPr>
        <p:grpSpPr>
          <a:xfrm>
            <a:off x="3089483" y="3094865"/>
            <a:ext cx="533033" cy="533033"/>
            <a:chOff x="4049800" y="640400"/>
            <a:chExt cx="858900" cy="858900"/>
          </a:xfrm>
        </p:grpSpPr>
        <p:sp>
          <p:nvSpPr>
            <p:cNvPr id="1020" name="Google Shape;1020;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63"/>
          <p:cNvGrpSpPr/>
          <p:nvPr/>
        </p:nvGrpSpPr>
        <p:grpSpPr>
          <a:xfrm>
            <a:off x="3014966" y="3772543"/>
            <a:ext cx="682068" cy="682068"/>
            <a:chOff x="5080188" y="927900"/>
            <a:chExt cx="961200" cy="961200"/>
          </a:xfrm>
        </p:grpSpPr>
        <p:sp>
          <p:nvSpPr>
            <p:cNvPr id="1023" name="Google Shape;1023;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63"/>
          <p:cNvGrpSpPr/>
          <p:nvPr/>
        </p:nvGrpSpPr>
        <p:grpSpPr>
          <a:xfrm>
            <a:off x="4478465" y="3869234"/>
            <a:ext cx="505650" cy="504006"/>
            <a:chOff x="6039282" y="1042577"/>
            <a:chExt cx="734315" cy="731929"/>
          </a:xfrm>
        </p:grpSpPr>
        <p:sp>
          <p:nvSpPr>
            <p:cNvPr id="1032" name="Google Shape;1032;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63"/>
          <p:cNvGrpSpPr/>
          <p:nvPr/>
        </p:nvGrpSpPr>
        <p:grpSpPr>
          <a:xfrm>
            <a:off x="5091067" y="2298862"/>
            <a:ext cx="567744" cy="602136"/>
            <a:chOff x="1825800" y="1651625"/>
            <a:chExt cx="539989" cy="571775"/>
          </a:xfrm>
        </p:grpSpPr>
        <p:sp>
          <p:nvSpPr>
            <p:cNvPr id="1054" name="Google Shape;1054;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63"/>
          <p:cNvGrpSpPr/>
          <p:nvPr/>
        </p:nvGrpSpPr>
        <p:grpSpPr>
          <a:xfrm>
            <a:off x="3765995" y="3855579"/>
            <a:ext cx="508123" cy="507955"/>
            <a:chOff x="1897577" y="2802432"/>
            <a:chExt cx="492176" cy="492014"/>
          </a:xfrm>
        </p:grpSpPr>
        <p:sp>
          <p:nvSpPr>
            <p:cNvPr id="1059" name="Google Shape;1059;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63"/>
          <p:cNvGrpSpPr/>
          <p:nvPr/>
        </p:nvGrpSpPr>
        <p:grpSpPr>
          <a:xfrm>
            <a:off x="997525" y="4169123"/>
            <a:ext cx="809227" cy="200842"/>
            <a:chOff x="2013045" y="4813233"/>
            <a:chExt cx="921986" cy="228854"/>
          </a:xfrm>
        </p:grpSpPr>
        <p:sp>
          <p:nvSpPr>
            <p:cNvPr id="1072" name="Google Shape;1072;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63"/>
          <p:cNvGrpSpPr/>
          <p:nvPr/>
        </p:nvGrpSpPr>
        <p:grpSpPr>
          <a:xfrm>
            <a:off x="1005985" y="2656004"/>
            <a:ext cx="792421" cy="269941"/>
            <a:chOff x="1046767" y="4756633"/>
            <a:chExt cx="859646" cy="292841"/>
          </a:xfrm>
        </p:grpSpPr>
        <p:sp>
          <p:nvSpPr>
            <p:cNvPr id="1075" name="Google Shape;1075;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 name="Google Shape;1082;p63"/>
          <p:cNvGrpSpPr/>
          <p:nvPr/>
        </p:nvGrpSpPr>
        <p:grpSpPr>
          <a:xfrm>
            <a:off x="7141841" y="2550562"/>
            <a:ext cx="166473" cy="141497"/>
            <a:chOff x="4660325" y="1866850"/>
            <a:chExt cx="68350" cy="58100"/>
          </a:xfrm>
        </p:grpSpPr>
        <p:sp>
          <p:nvSpPr>
            <p:cNvPr id="1083" name="Google Shape;1083;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451186" y="2576286"/>
            <a:ext cx="162515" cy="90049"/>
            <a:chOff x="4791775" y="1877500"/>
            <a:chExt cx="66725" cy="36975"/>
          </a:xfrm>
        </p:grpSpPr>
        <p:sp>
          <p:nvSpPr>
            <p:cNvPr id="1086" name="Google Shape;1086;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63"/>
          <p:cNvGrpSpPr/>
          <p:nvPr/>
        </p:nvGrpSpPr>
        <p:grpSpPr>
          <a:xfrm>
            <a:off x="7772899" y="2576286"/>
            <a:ext cx="144979" cy="90049"/>
            <a:chOff x="4923925" y="1877500"/>
            <a:chExt cx="59525" cy="36975"/>
          </a:xfrm>
        </p:grpSpPr>
        <p:sp>
          <p:nvSpPr>
            <p:cNvPr id="1089" name="Google Shape;1089;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63"/>
          <p:cNvGrpSpPr/>
          <p:nvPr/>
        </p:nvGrpSpPr>
        <p:grpSpPr>
          <a:xfrm>
            <a:off x="8067390" y="2558477"/>
            <a:ext cx="141447" cy="125667"/>
            <a:chOff x="5058450" y="1870100"/>
            <a:chExt cx="58075" cy="51600"/>
          </a:xfrm>
        </p:grpSpPr>
        <p:sp>
          <p:nvSpPr>
            <p:cNvPr id="1092" name="Google Shape;1092;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63"/>
          <p:cNvGrpSpPr/>
          <p:nvPr/>
        </p:nvGrpSpPr>
        <p:grpSpPr>
          <a:xfrm>
            <a:off x="7481905" y="2980885"/>
            <a:ext cx="101077" cy="107645"/>
            <a:chOff x="4811425" y="2065025"/>
            <a:chExt cx="41500" cy="44200"/>
          </a:xfrm>
        </p:grpSpPr>
        <p:sp>
          <p:nvSpPr>
            <p:cNvPr id="1095" name="Google Shape;1095;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7774342" y="2981098"/>
            <a:ext cx="120867" cy="107218"/>
            <a:chOff x="4929875" y="2065025"/>
            <a:chExt cx="49625" cy="44025"/>
          </a:xfrm>
        </p:grpSpPr>
        <p:sp>
          <p:nvSpPr>
            <p:cNvPr id="1098" name="Google Shape;1098;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8103011" y="2984112"/>
            <a:ext cx="70206" cy="101191"/>
            <a:chOff x="5083925" y="2066350"/>
            <a:chExt cx="28825" cy="41550"/>
          </a:xfrm>
        </p:grpSpPr>
        <p:sp>
          <p:nvSpPr>
            <p:cNvPr id="1101" name="Google Shape;1101;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7134565" y="2999759"/>
            <a:ext cx="181026" cy="69896"/>
            <a:chOff x="4659775" y="2072775"/>
            <a:chExt cx="74325" cy="28700"/>
          </a:xfrm>
        </p:grpSpPr>
        <p:sp>
          <p:nvSpPr>
            <p:cNvPr id="1104" name="Google Shape;1104;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63"/>
          <p:cNvGrpSpPr/>
          <p:nvPr/>
        </p:nvGrpSpPr>
        <p:grpSpPr>
          <a:xfrm>
            <a:off x="8054421" y="2790324"/>
            <a:ext cx="167387" cy="89197"/>
            <a:chOff x="4662475" y="1976500"/>
            <a:chExt cx="68725" cy="36625"/>
          </a:xfrm>
        </p:grpSpPr>
        <p:sp>
          <p:nvSpPr>
            <p:cNvPr id="1108" name="Google Shape;1108;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63"/>
          <p:cNvGrpSpPr/>
          <p:nvPr/>
        </p:nvGrpSpPr>
        <p:grpSpPr>
          <a:xfrm>
            <a:off x="7751326" y="2793764"/>
            <a:ext cx="166899" cy="82317"/>
            <a:chOff x="4920150" y="1977875"/>
            <a:chExt cx="68525" cy="33800"/>
          </a:xfrm>
        </p:grpSpPr>
        <p:sp>
          <p:nvSpPr>
            <p:cNvPr id="1112" name="Google Shape;1112;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63"/>
          <p:cNvGrpSpPr/>
          <p:nvPr/>
        </p:nvGrpSpPr>
        <p:grpSpPr>
          <a:xfrm>
            <a:off x="7162483" y="3197682"/>
            <a:ext cx="125190" cy="127859"/>
            <a:chOff x="4676550" y="2160575"/>
            <a:chExt cx="51400" cy="52500"/>
          </a:xfrm>
        </p:grpSpPr>
        <p:sp>
          <p:nvSpPr>
            <p:cNvPr id="1116" name="Google Shape;1116;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63"/>
          <p:cNvGrpSpPr/>
          <p:nvPr/>
        </p:nvGrpSpPr>
        <p:grpSpPr>
          <a:xfrm>
            <a:off x="7459741" y="3204714"/>
            <a:ext cx="145405" cy="113794"/>
            <a:chOff x="4768325" y="2163475"/>
            <a:chExt cx="59700" cy="46725"/>
          </a:xfrm>
        </p:grpSpPr>
        <p:sp>
          <p:nvSpPr>
            <p:cNvPr id="1120" name="Google Shape;1120;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 name="Google Shape;1128;p63"/>
          <p:cNvGrpSpPr/>
          <p:nvPr/>
        </p:nvGrpSpPr>
        <p:grpSpPr>
          <a:xfrm>
            <a:off x="7476059" y="3459808"/>
            <a:ext cx="112768" cy="106853"/>
            <a:chOff x="4768575" y="2253950"/>
            <a:chExt cx="46300" cy="43875"/>
          </a:xfrm>
        </p:grpSpPr>
        <p:sp>
          <p:nvSpPr>
            <p:cNvPr id="1129" name="Google Shape;1129;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63"/>
          <p:cNvGrpSpPr/>
          <p:nvPr/>
        </p:nvGrpSpPr>
        <p:grpSpPr>
          <a:xfrm>
            <a:off x="7775682" y="3948834"/>
            <a:ext cx="118187" cy="146246"/>
            <a:chOff x="4960900" y="2433225"/>
            <a:chExt cx="48525" cy="60050"/>
          </a:xfrm>
        </p:grpSpPr>
        <p:sp>
          <p:nvSpPr>
            <p:cNvPr id="1132" name="Google Shape;1132;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63"/>
          <p:cNvGrpSpPr/>
          <p:nvPr/>
        </p:nvGrpSpPr>
        <p:grpSpPr>
          <a:xfrm>
            <a:off x="7464247" y="4212895"/>
            <a:ext cx="136394" cy="143810"/>
            <a:chOff x="4854075" y="2527625"/>
            <a:chExt cx="56000" cy="59050"/>
          </a:xfrm>
        </p:grpSpPr>
        <p:sp>
          <p:nvSpPr>
            <p:cNvPr id="1135" name="Google Shape;1135;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 name="Google Shape;1137;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 name="Google Shape;1140;p63"/>
          <p:cNvGrpSpPr/>
          <p:nvPr/>
        </p:nvGrpSpPr>
        <p:grpSpPr>
          <a:xfrm>
            <a:off x="8088458" y="3676639"/>
            <a:ext cx="99312" cy="160797"/>
            <a:chOff x="5059700" y="2334775"/>
            <a:chExt cx="40775" cy="66025"/>
          </a:xfrm>
        </p:grpSpPr>
        <p:sp>
          <p:nvSpPr>
            <p:cNvPr id="1141" name="Google Shape;1141;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63"/>
          <p:cNvGrpSpPr/>
          <p:nvPr/>
        </p:nvGrpSpPr>
        <p:grpSpPr>
          <a:xfrm>
            <a:off x="8045622" y="3941771"/>
            <a:ext cx="184984" cy="160371"/>
            <a:chOff x="5037700" y="2430325"/>
            <a:chExt cx="75950" cy="65850"/>
          </a:xfrm>
        </p:grpSpPr>
        <p:sp>
          <p:nvSpPr>
            <p:cNvPr id="1151" name="Google Shape;1151;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63"/>
          <p:cNvGrpSpPr/>
          <p:nvPr/>
        </p:nvGrpSpPr>
        <p:grpSpPr>
          <a:xfrm>
            <a:off x="7465128" y="3708223"/>
            <a:ext cx="173014" cy="97629"/>
            <a:chOff x="4756975" y="2341800"/>
            <a:chExt cx="91975" cy="51925"/>
          </a:xfrm>
        </p:grpSpPr>
        <p:sp>
          <p:nvSpPr>
            <p:cNvPr id="1154" name="Google Shape;1154;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63"/>
          <p:cNvGrpSpPr/>
          <p:nvPr/>
        </p:nvGrpSpPr>
        <p:grpSpPr>
          <a:xfrm>
            <a:off x="7732065" y="4196920"/>
            <a:ext cx="212497" cy="175761"/>
            <a:chOff x="4943575" y="2516350"/>
            <a:chExt cx="98675" cy="81700"/>
          </a:xfrm>
        </p:grpSpPr>
        <p:sp>
          <p:nvSpPr>
            <p:cNvPr id="1175" name="Google Shape;1175;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 name="Google Shape;1253;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60"/>
        <p:cNvGrpSpPr/>
        <p:nvPr/>
      </p:nvGrpSpPr>
      <p:grpSpPr>
        <a:xfrm>
          <a:off x="0" y="0"/>
          <a:ext cx="0" cy="0"/>
          <a:chOff x="0" y="0"/>
          <a:chExt cx="0" cy="0"/>
        </a:xfrm>
      </p:grpSpPr>
      <p:grpSp>
        <p:nvGrpSpPr>
          <p:cNvPr id="1261" name="Google Shape;1261;p64"/>
          <p:cNvGrpSpPr/>
          <p:nvPr/>
        </p:nvGrpSpPr>
        <p:grpSpPr>
          <a:xfrm>
            <a:off x="3642951" y="1176740"/>
            <a:ext cx="2078182" cy="1366558"/>
            <a:chOff x="235800" y="830650"/>
            <a:chExt cx="6978450" cy="4588844"/>
          </a:xfrm>
        </p:grpSpPr>
        <p:sp>
          <p:nvSpPr>
            <p:cNvPr id="1262" name="Google Shape;1262;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8" name="Google Shape;1268;p64"/>
          <p:cNvGrpSpPr/>
          <p:nvPr/>
        </p:nvGrpSpPr>
        <p:grpSpPr>
          <a:xfrm>
            <a:off x="738454" y="3007842"/>
            <a:ext cx="2622876" cy="1333540"/>
            <a:chOff x="238125" y="1038125"/>
            <a:chExt cx="7146800" cy="3633625"/>
          </a:xfrm>
        </p:grpSpPr>
        <p:sp>
          <p:nvSpPr>
            <p:cNvPr id="1269" name="Google Shape;1269;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64"/>
          <p:cNvGrpSpPr/>
          <p:nvPr/>
        </p:nvGrpSpPr>
        <p:grpSpPr>
          <a:xfrm>
            <a:off x="5961311" y="1231136"/>
            <a:ext cx="2435960" cy="1297725"/>
            <a:chOff x="233350" y="949250"/>
            <a:chExt cx="7137300" cy="3802300"/>
          </a:xfrm>
        </p:grpSpPr>
        <p:sp>
          <p:nvSpPr>
            <p:cNvPr id="2842" name="Google Shape;2842;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64"/>
          <p:cNvGrpSpPr/>
          <p:nvPr/>
        </p:nvGrpSpPr>
        <p:grpSpPr>
          <a:xfrm>
            <a:off x="7714435" y="3194726"/>
            <a:ext cx="104231" cy="320340"/>
            <a:chOff x="7564426" y="3224343"/>
            <a:chExt cx="119985" cy="368801"/>
          </a:xfrm>
        </p:grpSpPr>
        <p:sp>
          <p:nvSpPr>
            <p:cNvPr id="2894" name="Google Shape;2894;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64"/>
          <p:cNvGrpSpPr/>
          <p:nvPr/>
        </p:nvGrpSpPr>
        <p:grpSpPr>
          <a:xfrm>
            <a:off x="7413923" y="3188827"/>
            <a:ext cx="189489" cy="332132"/>
            <a:chOff x="8370831" y="3202002"/>
            <a:chExt cx="218129" cy="382376"/>
          </a:xfrm>
        </p:grpSpPr>
        <p:sp>
          <p:nvSpPr>
            <p:cNvPr id="2897" name="Google Shape;2897;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64"/>
          <p:cNvGrpSpPr/>
          <p:nvPr/>
        </p:nvGrpSpPr>
        <p:grpSpPr>
          <a:xfrm>
            <a:off x="8137312" y="3599959"/>
            <a:ext cx="309429" cy="267000"/>
            <a:chOff x="6742064" y="3750480"/>
            <a:chExt cx="399315" cy="344560"/>
          </a:xfrm>
        </p:grpSpPr>
        <p:sp>
          <p:nvSpPr>
            <p:cNvPr id="2900" name="Google Shape;2900;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64"/>
          <p:cNvGrpSpPr/>
          <p:nvPr/>
        </p:nvGrpSpPr>
        <p:grpSpPr>
          <a:xfrm>
            <a:off x="7676331" y="3951006"/>
            <a:ext cx="180437" cy="281608"/>
            <a:chOff x="7248525" y="3739696"/>
            <a:chExt cx="230531" cy="359790"/>
          </a:xfrm>
        </p:grpSpPr>
        <p:sp>
          <p:nvSpPr>
            <p:cNvPr id="2903" name="Google Shape;2903;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64"/>
          <p:cNvGrpSpPr/>
          <p:nvPr/>
        </p:nvGrpSpPr>
        <p:grpSpPr>
          <a:xfrm>
            <a:off x="7922251" y="3594231"/>
            <a:ext cx="162896" cy="278710"/>
            <a:chOff x="7601242" y="3729267"/>
            <a:chExt cx="222566" cy="380803"/>
          </a:xfrm>
        </p:grpSpPr>
        <p:sp>
          <p:nvSpPr>
            <p:cNvPr id="2906" name="Google Shape;2906;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8" name="Google Shape;2908;p6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9" name="Google Shape;2909;p64"/>
          <p:cNvGrpSpPr/>
          <p:nvPr/>
        </p:nvGrpSpPr>
        <p:grpSpPr>
          <a:xfrm>
            <a:off x="7411896" y="3595371"/>
            <a:ext cx="193543" cy="275990"/>
            <a:chOff x="8304647" y="3738687"/>
            <a:chExt cx="225076" cy="320956"/>
          </a:xfrm>
        </p:grpSpPr>
        <p:sp>
          <p:nvSpPr>
            <p:cNvPr id="2910" name="Google Shape;2910;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64"/>
          <p:cNvGrpSpPr/>
          <p:nvPr/>
        </p:nvGrpSpPr>
        <p:grpSpPr>
          <a:xfrm>
            <a:off x="7684389" y="3595371"/>
            <a:ext cx="178492" cy="275990"/>
            <a:chOff x="8615101" y="3738687"/>
            <a:chExt cx="207573" cy="320956"/>
          </a:xfrm>
        </p:grpSpPr>
        <p:sp>
          <p:nvSpPr>
            <p:cNvPr id="2914" name="Google Shape;2914;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7" name="Google Shape;2917;p6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8" name="Google Shape;2918;p64"/>
          <p:cNvGrpSpPr/>
          <p:nvPr/>
        </p:nvGrpSpPr>
        <p:grpSpPr>
          <a:xfrm>
            <a:off x="7909920" y="3998032"/>
            <a:ext cx="187557" cy="187557"/>
            <a:chOff x="8565775" y="671075"/>
            <a:chExt cx="441000" cy="441000"/>
          </a:xfrm>
        </p:grpSpPr>
        <p:sp>
          <p:nvSpPr>
            <p:cNvPr id="2919" name="Google Shape;2919;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64"/>
          <p:cNvGrpSpPr/>
          <p:nvPr/>
        </p:nvGrpSpPr>
        <p:grpSpPr>
          <a:xfrm>
            <a:off x="6064392" y="3070557"/>
            <a:ext cx="587865" cy="517731"/>
            <a:chOff x="6000718" y="3070557"/>
            <a:chExt cx="587865" cy="517731"/>
          </a:xfrm>
        </p:grpSpPr>
        <p:sp>
          <p:nvSpPr>
            <p:cNvPr id="2924" name="Google Shape;2924;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 name="Google Shape;2934;p64"/>
          <p:cNvGrpSpPr/>
          <p:nvPr/>
        </p:nvGrpSpPr>
        <p:grpSpPr>
          <a:xfrm>
            <a:off x="6079197" y="3714217"/>
            <a:ext cx="557665" cy="516387"/>
            <a:chOff x="6015523" y="3714217"/>
            <a:chExt cx="557665" cy="516387"/>
          </a:xfrm>
        </p:grpSpPr>
        <p:grpSp>
          <p:nvGrpSpPr>
            <p:cNvPr id="2935" name="Google Shape;2935;p64"/>
            <p:cNvGrpSpPr/>
            <p:nvPr/>
          </p:nvGrpSpPr>
          <p:grpSpPr>
            <a:xfrm>
              <a:off x="6036094" y="3716980"/>
              <a:ext cx="529822" cy="510480"/>
              <a:chOff x="3148311" y="-545634"/>
              <a:chExt cx="1006118" cy="969572"/>
            </a:xfrm>
          </p:grpSpPr>
          <p:sp>
            <p:nvSpPr>
              <p:cNvPr id="2936" name="Google Shape;2936;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6" name="Google Shape;2946;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64"/>
          <p:cNvGrpSpPr/>
          <p:nvPr/>
        </p:nvGrpSpPr>
        <p:grpSpPr>
          <a:xfrm>
            <a:off x="6707979" y="3073628"/>
            <a:ext cx="576302" cy="511871"/>
            <a:chOff x="6644304" y="3073628"/>
            <a:chExt cx="576302" cy="511871"/>
          </a:xfrm>
        </p:grpSpPr>
        <p:grpSp>
          <p:nvGrpSpPr>
            <p:cNvPr id="2948" name="Google Shape;2948;p64"/>
            <p:cNvGrpSpPr/>
            <p:nvPr/>
          </p:nvGrpSpPr>
          <p:grpSpPr>
            <a:xfrm>
              <a:off x="6712169" y="3073651"/>
              <a:ext cx="481611" cy="506713"/>
              <a:chOff x="1833536" y="-546641"/>
              <a:chExt cx="914567" cy="962419"/>
            </a:xfrm>
          </p:grpSpPr>
          <p:grpSp>
            <p:nvGrpSpPr>
              <p:cNvPr id="2949" name="Google Shape;2949;p64"/>
              <p:cNvGrpSpPr/>
              <p:nvPr/>
            </p:nvGrpSpPr>
            <p:grpSpPr>
              <a:xfrm>
                <a:off x="1833536" y="-524249"/>
                <a:ext cx="914567" cy="940027"/>
                <a:chOff x="1833536" y="-524249"/>
                <a:chExt cx="914567" cy="940027"/>
              </a:xfrm>
            </p:grpSpPr>
            <p:sp>
              <p:nvSpPr>
                <p:cNvPr id="2950" name="Google Shape;2950;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5" name="Google Shape;2955;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64"/>
          <p:cNvGrpSpPr/>
          <p:nvPr/>
        </p:nvGrpSpPr>
        <p:grpSpPr>
          <a:xfrm>
            <a:off x="6715725" y="3714143"/>
            <a:ext cx="560636" cy="516497"/>
            <a:chOff x="6652051" y="3714143"/>
            <a:chExt cx="560636" cy="516497"/>
          </a:xfrm>
        </p:grpSpPr>
        <p:grpSp>
          <p:nvGrpSpPr>
            <p:cNvPr id="2961" name="Google Shape;2961;p64"/>
            <p:cNvGrpSpPr/>
            <p:nvPr/>
          </p:nvGrpSpPr>
          <p:grpSpPr>
            <a:xfrm>
              <a:off x="6669657" y="3716715"/>
              <a:ext cx="466768" cy="464314"/>
              <a:chOff x="3139766" y="765669"/>
              <a:chExt cx="886380" cy="881888"/>
            </a:xfrm>
          </p:grpSpPr>
          <p:grpSp>
            <p:nvGrpSpPr>
              <p:cNvPr id="2962" name="Google Shape;2962;p64"/>
              <p:cNvGrpSpPr/>
              <p:nvPr/>
            </p:nvGrpSpPr>
            <p:grpSpPr>
              <a:xfrm>
                <a:off x="3139766" y="765669"/>
                <a:ext cx="886380" cy="881888"/>
                <a:chOff x="3139766" y="765669"/>
                <a:chExt cx="886380" cy="881888"/>
              </a:xfrm>
            </p:grpSpPr>
            <p:sp>
              <p:nvSpPr>
                <p:cNvPr id="2963" name="Google Shape;2963;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6" name="Google Shape;2976;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64"/>
          <p:cNvGrpSpPr/>
          <p:nvPr/>
        </p:nvGrpSpPr>
        <p:grpSpPr>
          <a:xfrm>
            <a:off x="625184" y="1201451"/>
            <a:ext cx="2665073" cy="1317140"/>
            <a:chOff x="793334" y="1192826"/>
            <a:chExt cx="2665073" cy="1317140"/>
          </a:xfrm>
        </p:grpSpPr>
        <p:sp>
          <p:nvSpPr>
            <p:cNvPr id="2978" name="Google Shape;2978;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4"/>
          <p:cNvGrpSpPr/>
          <p:nvPr/>
        </p:nvGrpSpPr>
        <p:grpSpPr>
          <a:xfrm>
            <a:off x="3597785" y="3065882"/>
            <a:ext cx="2241344" cy="1330656"/>
            <a:chOff x="3597785" y="3065882"/>
            <a:chExt cx="2241344" cy="1330656"/>
          </a:xfrm>
        </p:grpSpPr>
        <p:grpSp>
          <p:nvGrpSpPr>
            <p:cNvPr id="6946" name="Google Shape;6946;p64"/>
            <p:cNvGrpSpPr/>
            <p:nvPr/>
          </p:nvGrpSpPr>
          <p:grpSpPr>
            <a:xfrm>
              <a:off x="5296908" y="3937355"/>
              <a:ext cx="143198" cy="32380"/>
              <a:chOff x="5296908" y="3937355"/>
              <a:chExt cx="143198" cy="32380"/>
            </a:xfrm>
          </p:grpSpPr>
          <p:sp>
            <p:nvSpPr>
              <p:cNvPr id="6947" name="Google Shape;6947;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8" name="Google Shape;6948;p64"/>
              <p:cNvGrpSpPr/>
              <p:nvPr/>
            </p:nvGrpSpPr>
            <p:grpSpPr>
              <a:xfrm>
                <a:off x="5402331" y="3937355"/>
                <a:ext cx="37776" cy="32380"/>
                <a:chOff x="5402331" y="3937355"/>
                <a:chExt cx="37776" cy="32380"/>
              </a:xfrm>
            </p:grpSpPr>
            <p:sp>
              <p:nvSpPr>
                <p:cNvPr id="6949" name="Google Shape;6949;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64"/>
              <p:cNvGrpSpPr/>
              <p:nvPr/>
            </p:nvGrpSpPr>
            <p:grpSpPr>
              <a:xfrm>
                <a:off x="5296908" y="3937355"/>
                <a:ext cx="37783" cy="32380"/>
                <a:chOff x="5296908" y="3937355"/>
                <a:chExt cx="37783" cy="32380"/>
              </a:xfrm>
            </p:grpSpPr>
            <p:sp>
              <p:nvSpPr>
                <p:cNvPr id="6952" name="Google Shape;6952;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4" name="Google Shape;6954;p64"/>
            <p:cNvGrpSpPr/>
            <p:nvPr/>
          </p:nvGrpSpPr>
          <p:grpSpPr>
            <a:xfrm>
              <a:off x="4724163" y="3119631"/>
              <a:ext cx="120838" cy="84218"/>
              <a:chOff x="4724163" y="3119631"/>
              <a:chExt cx="120838" cy="84218"/>
            </a:xfrm>
          </p:grpSpPr>
          <p:grpSp>
            <p:nvGrpSpPr>
              <p:cNvPr id="6955" name="Google Shape;6955;p64"/>
              <p:cNvGrpSpPr/>
              <p:nvPr/>
            </p:nvGrpSpPr>
            <p:grpSpPr>
              <a:xfrm>
                <a:off x="4746712" y="3132773"/>
                <a:ext cx="86869" cy="56424"/>
                <a:chOff x="4746712" y="3132773"/>
                <a:chExt cx="86869" cy="56424"/>
              </a:xfrm>
            </p:grpSpPr>
            <p:sp>
              <p:nvSpPr>
                <p:cNvPr id="6956" name="Google Shape;6956;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4"/>
              <p:cNvGrpSpPr/>
              <p:nvPr/>
            </p:nvGrpSpPr>
            <p:grpSpPr>
              <a:xfrm>
                <a:off x="4773634" y="3143336"/>
                <a:ext cx="37776" cy="32451"/>
                <a:chOff x="4773634" y="3143336"/>
                <a:chExt cx="37776" cy="32451"/>
              </a:xfrm>
            </p:grpSpPr>
            <p:sp>
              <p:nvSpPr>
                <p:cNvPr id="6959" name="Google Shape;6959;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64"/>
              <p:cNvGrpSpPr/>
              <p:nvPr/>
            </p:nvGrpSpPr>
            <p:grpSpPr>
              <a:xfrm>
                <a:off x="4724163" y="3131248"/>
                <a:ext cx="37776" cy="32459"/>
                <a:chOff x="4724163" y="3131248"/>
                <a:chExt cx="37776" cy="32459"/>
              </a:xfrm>
            </p:grpSpPr>
            <p:sp>
              <p:nvSpPr>
                <p:cNvPr id="6962" name="Google Shape;6962;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64"/>
              <p:cNvGrpSpPr/>
              <p:nvPr/>
            </p:nvGrpSpPr>
            <p:grpSpPr>
              <a:xfrm>
                <a:off x="4755081" y="3176054"/>
                <a:ext cx="32357" cy="27795"/>
                <a:chOff x="4755081" y="3176054"/>
                <a:chExt cx="32357" cy="27795"/>
              </a:xfrm>
            </p:grpSpPr>
            <p:sp>
              <p:nvSpPr>
                <p:cNvPr id="6965" name="Google Shape;6965;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64"/>
              <p:cNvGrpSpPr/>
              <p:nvPr/>
            </p:nvGrpSpPr>
            <p:grpSpPr>
              <a:xfrm>
                <a:off x="4812550" y="3119631"/>
                <a:ext cx="32451" cy="27803"/>
                <a:chOff x="4812550" y="3119631"/>
                <a:chExt cx="32451" cy="27803"/>
              </a:xfrm>
            </p:grpSpPr>
            <p:sp>
              <p:nvSpPr>
                <p:cNvPr id="6968" name="Google Shape;6968;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0" name="Google Shape;6970;p64"/>
            <p:cNvGrpSpPr/>
            <p:nvPr/>
          </p:nvGrpSpPr>
          <p:grpSpPr>
            <a:xfrm>
              <a:off x="5382826" y="4027197"/>
              <a:ext cx="268967" cy="250422"/>
              <a:chOff x="5382826" y="4027197"/>
              <a:chExt cx="268967" cy="250422"/>
            </a:xfrm>
          </p:grpSpPr>
          <p:grpSp>
            <p:nvGrpSpPr>
              <p:cNvPr id="6971" name="Google Shape;6971;p64"/>
              <p:cNvGrpSpPr/>
              <p:nvPr/>
            </p:nvGrpSpPr>
            <p:grpSpPr>
              <a:xfrm>
                <a:off x="5405280" y="4042510"/>
                <a:ext cx="237570" cy="218647"/>
                <a:chOff x="5405280" y="4042510"/>
                <a:chExt cx="237570" cy="218647"/>
              </a:xfrm>
            </p:grpSpPr>
            <p:sp>
              <p:nvSpPr>
                <p:cNvPr id="6972" name="Google Shape;6972;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4"/>
              <p:cNvGrpSpPr/>
              <p:nvPr/>
            </p:nvGrpSpPr>
            <p:grpSpPr>
              <a:xfrm>
                <a:off x="5382826" y="4125549"/>
                <a:ext cx="37776" cy="32380"/>
                <a:chOff x="5382826" y="4125549"/>
                <a:chExt cx="37776" cy="32380"/>
              </a:xfrm>
            </p:grpSpPr>
            <p:sp>
              <p:nvSpPr>
                <p:cNvPr id="6979" name="Google Shape;6979;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64"/>
              <p:cNvGrpSpPr/>
              <p:nvPr/>
            </p:nvGrpSpPr>
            <p:grpSpPr>
              <a:xfrm>
                <a:off x="5475680" y="4195587"/>
                <a:ext cx="37783" cy="32364"/>
                <a:chOff x="5475680" y="4195587"/>
                <a:chExt cx="37783" cy="32364"/>
              </a:xfrm>
            </p:grpSpPr>
            <p:sp>
              <p:nvSpPr>
                <p:cNvPr id="6982" name="Google Shape;6982;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64"/>
              <p:cNvGrpSpPr/>
              <p:nvPr/>
            </p:nvGrpSpPr>
            <p:grpSpPr>
              <a:xfrm>
                <a:off x="5532575" y="4027197"/>
                <a:ext cx="33308" cy="32262"/>
                <a:chOff x="5532575" y="4027197"/>
                <a:chExt cx="33308" cy="32262"/>
              </a:xfrm>
            </p:grpSpPr>
            <p:sp>
              <p:nvSpPr>
                <p:cNvPr id="6985" name="Google Shape;6985;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64"/>
              <p:cNvGrpSpPr/>
              <p:nvPr/>
            </p:nvGrpSpPr>
            <p:grpSpPr>
              <a:xfrm>
                <a:off x="5590706" y="4245348"/>
                <a:ext cx="33497" cy="32270"/>
                <a:chOff x="5590706" y="4245348"/>
                <a:chExt cx="33497" cy="32270"/>
              </a:xfrm>
            </p:grpSpPr>
            <p:sp>
              <p:nvSpPr>
                <p:cNvPr id="6988" name="Google Shape;6988;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64"/>
              <p:cNvGrpSpPr/>
              <p:nvPr/>
            </p:nvGrpSpPr>
            <p:grpSpPr>
              <a:xfrm>
                <a:off x="5618681" y="4109677"/>
                <a:ext cx="33112" cy="32357"/>
                <a:chOff x="5618681" y="4109677"/>
                <a:chExt cx="33112" cy="32357"/>
              </a:xfrm>
            </p:grpSpPr>
            <p:sp>
              <p:nvSpPr>
                <p:cNvPr id="6991" name="Google Shape;6991;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64"/>
              <p:cNvGrpSpPr/>
              <p:nvPr/>
            </p:nvGrpSpPr>
            <p:grpSpPr>
              <a:xfrm>
                <a:off x="5479298" y="4128262"/>
                <a:ext cx="31405" cy="26906"/>
                <a:chOff x="5479298" y="4128262"/>
                <a:chExt cx="31405" cy="26906"/>
              </a:xfrm>
            </p:grpSpPr>
            <p:sp>
              <p:nvSpPr>
                <p:cNvPr id="6994" name="Google Shape;6994;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64"/>
              <p:cNvGrpSpPr/>
              <p:nvPr/>
            </p:nvGrpSpPr>
            <p:grpSpPr>
              <a:xfrm>
                <a:off x="5582903" y="4180116"/>
                <a:ext cx="31499" cy="26898"/>
                <a:chOff x="5582903" y="4180116"/>
                <a:chExt cx="31499" cy="26898"/>
              </a:xfrm>
            </p:grpSpPr>
            <p:sp>
              <p:nvSpPr>
                <p:cNvPr id="6997" name="Google Shape;6997;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9" name="Google Shape;6999;p64"/>
            <p:cNvGrpSpPr/>
            <p:nvPr/>
          </p:nvGrpSpPr>
          <p:grpSpPr>
            <a:xfrm>
              <a:off x="3977681" y="3230323"/>
              <a:ext cx="94584" cy="84085"/>
              <a:chOff x="3977681" y="3230323"/>
              <a:chExt cx="94584" cy="84085"/>
            </a:xfrm>
          </p:grpSpPr>
          <p:grpSp>
            <p:nvGrpSpPr>
              <p:cNvPr id="7000" name="Google Shape;7000;p64"/>
              <p:cNvGrpSpPr/>
              <p:nvPr/>
            </p:nvGrpSpPr>
            <p:grpSpPr>
              <a:xfrm>
                <a:off x="4000135" y="3243041"/>
                <a:ext cx="59570" cy="57186"/>
                <a:chOff x="4000135" y="3243041"/>
                <a:chExt cx="59570" cy="57186"/>
              </a:xfrm>
            </p:grpSpPr>
            <p:sp>
              <p:nvSpPr>
                <p:cNvPr id="7001" name="Google Shape;7001;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64"/>
              <p:cNvGrpSpPr/>
              <p:nvPr/>
            </p:nvGrpSpPr>
            <p:grpSpPr>
              <a:xfrm>
                <a:off x="3977681" y="3245872"/>
                <a:ext cx="37783" cy="32380"/>
                <a:chOff x="3977681" y="3245872"/>
                <a:chExt cx="37783" cy="32380"/>
              </a:xfrm>
            </p:grpSpPr>
            <p:sp>
              <p:nvSpPr>
                <p:cNvPr id="7005" name="Google Shape;7005;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4"/>
              <p:cNvGrpSpPr/>
              <p:nvPr/>
            </p:nvGrpSpPr>
            <p:grpSpPr>
              <a:xfrm>
                <a:off x="4040860" y="3262672"/>
                <a:ext cx="31405" cy="27001"/>
                <a:chOff x="4040860" y="3262672"/>
                <a:chExt cx="31405" cy="27001"/>
              </a:xfrm>
            </p:grpSpPr>
            <p:sp>
              <p:nvSpPr>
                <p:cNvPr id="7008" name="Google Shape;7008;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64"/>
              <p:cNvGrpSpPr/>
              <p:nvPr/>
            </p:nvGrpSpPr>
            <p:grpSpPr>
              <a:xfrm>
                <a:off x="4021072" y="3230323"/>
                <a:ext cx="31397" cy="26906"/>
                <a:chOff x="4021072" y="3230323"/>
                <a:chExt cx="31397" cy="26906"/>
              </a:xfrm>
            </p:grpSpPr>
            <p:sp>
              <p:nvSpPr>
                <p:cNvPr id="7011" name="Google Shape;7011;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4"/>
              <p:cNvGrpSpPr/>
              <p:nvPr/>
            </p:nvGrpSpPr>
            <p:grpSpPr>
              <a:xfrm>
                <a:off x="4001472" y="3287462"/>
                <a:ext cx="31499" cy="26945"/>
                <a:chOff x="4001472" y="3287462"/>
                <a:chExt cx="31499" cy="26945"/>
              </a:xfrm>
            </p:grpSpPr>
            <p:sp>
              <p:nvSpPr>
                <p:cNvPr id="7014" name="Google Shape;7014;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6" name="Google Shape;7016;p64"/>
            <p:cNvGrpSpPr/>
            <p:nvPr/>
          </p:nvGrpSpPr>
          <p:grpSpPr>
            <a:xfrm>
              <a:off x="4084715" y="3258865"/>
              <a:ext cx="184961" cy="137268"/>
              <a:chOff x="4084715" y="3258865"/>
              <a:chExt cx="184961" cy="137268"/>
            </a:xfrm>
          </p:grpSpPr>
          <p:grpSp>
            <p:nvGrpSpPr>
              <p:cNvPr id="7017" name="Google Shape;7017;p64"/>
              <p:cNvGrpSpPr/>
              <p:nvPr/>
            </p:nvGrpSpPr>
            <p:grpSpPr>
              <a:xfrm>
                <a:off x="4107453" y="3271583"/>
                <a:ext cx="153470" cy="110275"/>
                <a:chOff x="4107453" y="3271583"/>
                <a:chExt cx="153470" cy="110275"/>
              </a:xfrm>
            </p:grpSpPr>
            <p:sp>
              <p:nvSpPr>
                <p:cNvPr id="7018" name="Google Shape;7018;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64"/>
              <p:cNvGrpSpPr/>
              <p:nvPr/>
            </p:nvGrpSpPr>
            <p:grpSpPr>
              <a:xfrm>
                <a:off x="4136947" y="3258865"/>
                <a:ext cx="31499" cy="27001"/>
                <a:chOff x="4136947" y="3258865"/>
                <a:chExt cx="31499" cy="27001"/>
              </a:xfrm>
            </p:grpSpPr>
            <p:sp>
              <p:nvSpPr>
                <p:cNvPr id="7023" name="Google Shape;7023;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4"/>
              <p:cNvGrpSpPr/>
              <p:nvPr/>
            </p:nvGrpSpPr>
            <p:grpSpPr>
              <a:xfrm>
                <a:off x="4084715" y="3266478"/>
                <a:ext cx="31468" cy="26898"/>
                <a:chOff x="4084715" y="3266478"/>
                <a:chExt cx="31468" cy="26898"/>
              </a:xfrm>
            </p:grpSpPr>
            <p:sp>
              <p:nvSpPr>
                <p:cNvPr id="7026" name="Google Shape;7026;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4"/>
              <p:cNvGrpSpPr/>
              <p:nvPr/>
            </p:nvGrpSpPr>
            <p:grpSpPr>
              <a:xfrm>
                <a:off x="4159213" y="3279849"/>
                <a:ext cx="31405" cy="26945"/>
                <a:chOff x="4159213" y="3279849"/>
                <a:chExt cx="31405" cy="26945"/>
              </a:xfrm>
            </p:grpSpPr>
            <p:sp>
              <p:nvSpPr>
                <p:cNvPr id="7029" name="Google Shape;7029;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4"/>
              <p:cNvGrpSpPr/>
              <p:nvPr/>
            </p:nvGrpSpPr>
            <p:grpSpPr>
              <a:xfrm>
                <a:off x="4201550" y="3266502"/>
                <a:ext cx="31405" cy="26883"/>
                <a:chOff x="4201550" y="3266502"/>
                <a:chExt cx="31405" cy="26883"/>
              </a:xfrm>
            </p:grpSpPr>
            <p:sp>
              <p:nvSpPr>
                <p:cNvPr id="7032" name="Google Shape;7032;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4"/>
              <p:cNvGrpSpPr/>
              <p:nvPr/>
            </p:nvGrpSpPr>
            <p:grpSpPr>
              <a:xfrm>
                <a:off x="4201550" y="3338278"/>
                <a:ext cx="31405" cy="26930"/>
                <a:chOff x="4201550" y="3338278"/>
                <a:chExt cx="31405" cy="26930"/>
              </a:xfrm>
            </p:grpSpPr>
            <p:sp>
              <p:nvSpPr>
                <p:cNvPr id="7035" name="Google Shape;7035;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64"/>
              <p:cNvGrpSpPr/>
              <p:nvPr/>
            </p:nvGrpSpPr>
            <p:grpSpPr>
              <a:xfrm>
                <a:off x="4238272" y="3369132"/>
                <a:ext cx="31405" cy="27001"/>
                <a:chOff x="4238272" y="3369132"/>
                <a:chExt cx="31405" cy="27001"/>
              </a:xfrm>
            </p:grpSpPr>
            <p:sp>
              <p:nvSpPr>
                <p:cNvPr id="7038" name="Google Shape;7038;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0" name="Google Shape;7040;p64"/>
            <p:cNvGrpSpPr/>
            <p:nvPr/>
          </p:nvGrpSpPr>
          <p:grpSpPr>
            <a:xfrm>
              <a:off x="4068639" y="3200169"/>
              <a:ext cx="77643" cy="37272"/>
              <a:chOff x="4068639" y="3200169"/>
              <a:chExt cx="77643" cy="37272"/>
            </a:xfrm>
          </p:grpSpPr>
          <p:sp>
            <p:nvSpPr>
              <p:cNvPr id="7041" name="Google Shape;7041;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2" name="Google Shape;7042;p64"/>
              <p:cNvGrpSpPr/>
              <p:nvPr/>
            </p:nvGrpSpPr>
            <p:grpSpPr>
              <a:xfrm>
                <a:off x="4114878" y="3200169"/>
                <a:ext cx="31405" cy="26993"/>
                <a:chOff x="4114878" y="3200169"/>
                <a:chExt cx="31405" cy="26993"/>
              </a:xfrm>
            </p:grpSpPr>
            <p:sp>
              <p:nvSpPr>
                <p:cNvPr id="7043" name="Google Shape;7043;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64"/>
              <p:cNvGrpSpPr/>
              <p:nvPr/>
            </p:nvGrpSpPr>
            <p:grpSpPr>
              <a:xfrm>
                <a:off x="4068639" y="3210535"/>
                <a:ext cx="31499" cy="26906"/>
                <a:chOff x="4068639" y="3210535"/>
                <a:chExt cx="31499" cy="26906"/>
              </a:xfrm>
            </p:grpSpPr>
            <p:sp>
              <p:nvSpPr>
                <p:cNvPr id="7046" name="Google Shape;7046;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8" name="Google Shape;7048;p64"/>
            <p:cNvGrpSpPr/>
            <p:nvPr/>
          </p:nvGrpSpPr>
          <p:grpSpPr>
            <a:xfrm>
              <a:off x="3869702" y="3066935"/>
              <a:ext cx="382664" cy="190294"/>
              <a:chOff x="3869702" y="3066935"/>
              <a:chExt cx="382664" cy="190294"/>
            </a:xfrm>
          </p:grpSpPr>
          <p:grpSp>
            <p:nvGrpSpPr>
              <p:cNvPr id="7049" name="Google Shape;7049;p64"/>
              <p:cNvGrpSpPr/>
              <p:nvPr/>
            </p:nvGrpSpPr>
            <p:grpSpPr>
              <a:xfrm>
                <a:off x="3888633" y="3082351"/>
                <a:ext cx="351172" cy="160698"/>
                <a:chOff x="3888633" y="3082351"/>
                <a:chExt cx="351172" cy="160698"/>
              </a:xfrm>
            </p:grpSpPr>
            <p:sp>
              <p:nvSpPr>
                <p:cNvPr id="7050" name="Google Shape;7050;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64"/>
              <p:cNvGrpSpPr/>
              <p:nvPr/>
            </p:nvGrpSpPr>
            <p:grpSpPr>
              <a:xfrm>
                <a:off x="4143703" y="3066935"/>
                <a:ext cx="37783" cy="32357"/>
                <a:chOff x="4143703" y="3066935"/>
                <a:chExt cx="37783" cy="32357"/>
              </a:xfrm>
            </p:grpSpPr>
            <p:sp>
              <p:nvSpPr>
                <p:cNvPr id="7057" name="Google Shape;7057;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64"/>
              <p:cNvGrpSpPr/>
              <p:nvPr/>
            </p:nvGrpSpPr>
            <p:grpSpPr>
              <a:xfrm>
                <a:off x="4044565" y="3103563"/>
                <a:ext cx="37783" cy="32451"/>
                <a:chOff x="4044565" y="3103563"/>
                <a:chExt cx="37783" cy="32451"/>
              </a:xfrm>
            </p:grpSpPr>
            <p:sp>
              <p:nvSpPr>
                <p:cNvPr id="7060" name="Google Shape;7060;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64"/>
              <p:cNvGrpSpPr/>
              <p:nvPr/>
            </p:nvGrpSpPr>
            <p:grpSpPr>
              <a:xfrm>
                <a:off x="4017454" y="3188237"/>
                <a:ext cx="37776" cy="32357"/>
                <a:chOff x="4017454" y="3188237"/>
                <a:chExt cx="37776" cy="32357"/>
              </a:xfrm>
            </p:grpSpPr>
            <p:sp>
              <p:nvSpPr>
                <p:cNvPr id="7063" name="Google Shape;7063;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64"/>
              <p:cNvGrpSpPr/>
              <p:nvPr/>
            </p:nvGrpSpPr>
            <p:grpSpPr>
              <a:xfrm>
                <a:off x="3921548" y="3157509"/>
                <a:ext cx="37783" cy="32357"/>
                <a:chOff x="3921548" y="3157509"/>
                <a:chExt cx="37783" cy="32357"/>
              </a:xfrm>
            </p:grpSpPr>
            <p:sp>
              <p:nvSpPr>
                <p:cNvPr id="7066" name="Google Shape;7066;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64"/>
              <p:cNvGrpSpPr/>
              <p:nvPr/>
            </p:nvGrpSpPr>
            <p:grpSpPr>
              <a:xfrm>
                <a:off x="3939056" y="3211620"/>
                <a:ext cx="37783" cy="32380"/>
                <a:chOff x="3939056" y="3211620"/>
                <a:chExt cx="37783" cy="32380"/>
              </a:xfrm>
            </p:grpSpPr>
            <p:sp>
              <p:nvSpPr>
                <p:cNvPr id="7069" name="Google Shape;7069;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64"/>
              <p:cNvGrpSpPr/>
              <p:nvPr/>
            </p:nvGrpSpPr>
            <p:grpSpPr>
              <a:xfrm>
                <a:off x="4176240" y="3136965"/>
                <a:ext cx="31405" cy="26930"/>
                <a:chOff x="4176240" y="3136965"/>
                <a:chExt cx="31405" cy="26930"/>
              </a:xfrm>
            </p:grpSpPr>
            <p:sp>
              <p:nvSpPr>
                <p:cNvPr id="7072" name="Google Shape;7072;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64"/>
              <p:cNvGrpSpPr/>
              <p:nvPr/>
            </p:nvGrpSpPr>
            <p:grpSpPr>
              <a:xfrm>
                <a:off x="4133148" y="3152593"/>
                <a:ext cx="31499" cy="27001"/>
                <a:chOff x="4133148" y="3152593"/>
                <a:chExt cx="31499" cy="27001"/>
              </a:xfrm>
            </p:grpSpPr>
            <p:sp>
              <p:nvSpPr>
                <p:cNvPr id="7075" name="Google Shape;7075;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64"/>
              <p:cNvGrpSpPr/>
              <p:nvPr/>
            </p:nvGrpSpPr>
            <p:grpSpPr>
              <a:xfrm>
                <a:off x="4220866" y="3073534"/>
                <a:ext cx="31499" cy="26898"/>
                <a:chOff x="4220866" y="3073534"/>
                <a:chExt cx="31499" cy="26898"/>
              </a:xfrm>
            </p:grpSpPr>
            <p:sp>
              <p:nvSpPr>
                <p:cNvPr id="7078" name="Google Shape;7078;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64"/>
              <p:cNvGrpSpPr/>
              <p:nvPr/>
            </p:nvGrpSpPr>
            <p:grpSpPr>
              <a:xfrm>
                <a:off x="3869702" y="3230323"/>
                <a:ext cx="31499" cy="26906"/>
                <a:chOff x="3869702" y="3230323"/>
                <a:chExt cx="31499" cy="26906"/>
              </a:xfrm>
            </p:grpSpPr>
            <p:sp>
              <p:nvSpPr>
                <p:cNvPr id="7081" name="Google Shape;7081;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3" name="Google Shape;7083;p64"/>
            <p:cNvGrpSpPr/>
            <p:nvPr/>
          </p:nvGrpSpPr>
          <p:grpSpPr>
            <a:xfrm>
              <a:off x="4271383" y="3065882"/>
              <a:ext cx="304556" cy="341663"/>
              <a:chOff x="4271383" y="3065882"/>
              <a:chExt cx="304556" cy="341663"/>
            </a:xfrm>
          </p:grpSpPr>
          <p:grpSp>
            <p:nvGrpSpPr>
              <p:cNvPr id="7084" name="Google Shape;7084;p64"/>
              <p:cNvGrpSpPr/>
              <p:nvPr/>
            </p:nvGrpSpPr>
            <p:grpSpPr>
              <a:xfrm>
                <a:off x="4293838" y="3078639"/>
                <a:ext cx="269353" cy="311973"/>
                <a:chOff x="4293838" y="3078639"/>
                <a:chExt cx="269353" cy="311973"/>
              </a:xfrm>
            </p:grpSpPr>
            <p:sp>
              <p:nvSpPr>
                <p:cNvPr id="7085" name="Google Shape;7085;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64"/>
              <p:cNvGrpSpPr/>
              <p:nvPr/>
            </p:nvGrpSpPr>
            <p:grpSpPr>
              <a:xfrm>
                <a:off x="4538164" y="3342061"/>
                <a:ext cx="37776" cy="32380"/>
                <a:chOff x="4538164" y="3342061"/>
                <a:chExt cx="37776" cy="32380"/>
              </a:xfrm>
            </p:grpSpPr>
            <p:sp>
              <p:nvSpPr>
                <p:cNvPr id="7103" name="Google Shape;7103;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64"/>
              <p:cNvGrpSpPr/>
              <p:nvPr/>
            </p:nvGrpSpPr>
            <p:grpSpPr>
              <a:xfrm>
                <a:off x="4271383" y="3194742"/>
                <a:ext cx="37783" cy="32420"/>
                <a:chOff x="4271383" y="3194742"/>
                <a:chExt cx="37783" cy="32420"/>
              </a:xfrm>
            </p:grpSpPr>
            <p:sp>
              <p:nvSpPr>
                <p:cNvPr id="7106" name="Google Shape;7106;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64"/>
              <p:cNvGrpSpPr/>
              <p:nvPr/>
            </p:nvGrpSpPr>
            <p:grpSpPr>
              <a:xfrm>
                <a:off x="4284416" y="3084058"/>
                <a:ext cx="37783" cy="32357"/>
                <a:chOff x="4284416" y="3084058"/>
                <a:chExt cx="37783" cy="32357"/>
              </a:xfrm>
            </p:grpSpPr>
            <p:sp>
              <p:nvSpPr>
                <p:cNvPr id="7109" name="Google Shape;7109;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64"/>
              <p:cNvGrpSpPr/>
              <p:nvPr/>
            </p:nvGrpSpPr>
            <p:grpSpPr>
              <a:xfrm>
                <a:off x="4478697" y="3297561"/>
                <a:ext cx="37776" cy="32451"/>
                <a:chOff x="4478697" y="3297561"/>
                <a:chExt cx="37776" cy="32451"/>
              </a:xfrm>
            </p:grpSpPr>
            <p:sp>
              <p:nvSpPr>
                <p:cNvPr id="7112" name="Google Shape;7112;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64"/>
              <p:cNvGrpSpPr/>
              <p:nvPr/>
            </p:nvGrpSpPr>
            <p:grpSpPr>
              <a:xfrm>
                <a:off x="4411813" y="3331711"/>
                <a:ext cx="37776" cy="32451"/>
                <a:chOff x="4411813" y="3331711"/>
                <a:chExt cx="37776" cy="32451"/>
              </a:xfrm>
            </p:grpSpPr>
            <p:sp>
              <p:nvSpPr>
                <p:cNvPr id="7115" name="Google Shape;7115;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64"/>
              <p:cNvGrpSpPr/>
              <p:nvPr/>
            </p:nvGrpSpPr>
            <p:grpSpPr>
              <a:xfrm>
                <a:off x="4337984" y="3375188"/>
                <a:ext cx="37776" cy="32357"/>
                <a:chOff x="4337984" y="3375188"/>
                <a:chExt cx="37776" cy="32357"/>
              </a:xfrm>
            </p:grpSpPr>
            <p:sp>
              <p:nvSpPr>
                <p:cNvPr id="7118" name="Google Shape;7118;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64"/>
              <p:cNvGrpSpPr/>
              <p:nvPr/>
            </p:nvGrpSpPr>
            <p:grpSpPr>
              <a:xfrm>
                <a:off x="4494867" y="3090530"/>
                <a:ext cx="37878" cy="32451"/>
                <a:chOff x="4494867" y="3090530"/>
                <a:chExt cx="37878" cy="32451"/>
              </a:xfrm>
            </p:grpSpPr>
            <p:sp>
              <p:nvSpPr>
                <p:cNvPr id="7121" name="Google Shape;7121;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64"/>
              <p:cNvGrpSpPr/>
              <p:nvPr/>
            </p:nvGrpSpPr>
            <p:grpSpPr>
              <a:xfrm>
                <a:off x="4525124" y="3207774"/>
                <a:ext cx="37783" cy="32420"/>
                <a:chOff x="4525124" y="3207774"/>
                <a:chExt cx="37783" cy="32420"/>
              </a:xfrm>
            </p:grpSpPr>
            <p:sp>
              <p:nvSpPr>
                <p:cNvPr id="7124" name="Google Shape;7124;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64"/>
              <p:cNvGrpSpPr/>
              <p:nvPr/>
            </p:nvGrpSpPr>
            <p:grpSpPr>
              <a:xfrm>
                <a:off x="4440544" y="3176479"/>
                <a:ext cx="31499" cy="26898"/>
                <a:chOff x="4440544" y="3176479"/>
                <a:chExt cx="31499" cy="26898"/>
              </a:xfrm>
            </p:grpSpPr>
            <p:sp>
              <p:nvSpPr>
                <p:cNvPr id="7127" name="Google Shape;7127;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9" name="Google Shape;7129;p64"/>
              <p:cNvGrpSpPr/>
              <p:nvPr/>
            </p:nvGrpSpPr>
            <p:grpSpPr>
              <a:xfrm>
                <a:off x="4350545" y="3156400"/>
                <a:ext cx="31405" cy="27001"/>
                <a:chOff x="4350545" y="3156400"/>
                <a:chExt cx="31405" cy="27001"/>
              </a:xfrm>
            </p:grpSpPr>
            <p:sp>
              <p:nvSpPr>
                <p:cNvPr id="7130" name="Google Shape;7130;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64"/>
              <p:cNvGrpSpPr/>
              <p:nvPr/>
            </p:nvGrpSpPr>
            <p:grpSpPr>
              <a:xfrm>
                <a:off x="4376703" y="3255058"/>
                <a:ext cx="31405" cy="27001"/>
                <a:chOff x="4376703" y="3255058"/>
                <a:chExt cx="31405" cy="27001"/>
              </a:xfrm>
            </p:grpSpPr>
            <p:sp>
              <p:nvSpPr>
                <p:cNvPr id="7133" name="Google Shape;7133;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64"/>
              <p:cNvGrpSpPr/>
              <p:nvPr/>
            </p:nvGrpSpPr>
            <p:grpSpPr>
              <a:xfrm>
                <a:off x="4331322" y="3283656"/>
                <a:ext cx="31405" cy="26945"/>
                <a:chOff x="4331322" y="3283656"/>
                <a:chExt cx="31405" cy="26945"/>
              </a:xfrm>
            </p:grpSpPr>
            <p:sp>
              <p:nvSpPr>
                <p:cNvPr id="7136" name="Google Shape;7136;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64"/>
              <p:cNvGrpSpPr/>
              <p:nvPr/>
            </p:nvGrpSpPr>
            <p:grpSpPr>
              <a:xfrm>
                <a:off x="4380510" y="3065882"/>
                <a:ext cx="31405" cy="26938"/>
                <a:chOff x="4380510" y="3065882"/>
                <a:chExt cx="31405" cy="26938"/>
              </a:xfrm>
            </p:grpSpPr>
            <p:sp>
              <p:nvSpPr>
                <p:cNvPr id="7139" name="Google Shape;7139;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1" name="Google Shape;7141;p64"/>
            <p:cNvGrpSpPr/>
            <p:nvPr/>
          </p:nvGrpSpPr>
          <p:grpSpPr>
            <a:xfrm>
              <a:off x="4558998" y="3188237"/>
              <a:ext cx="1280131" cy="1052746"/>
              <a:chOff x="4558998" y="3188237"/>
              <a:chExt cx="1280131" cy="1052746"/>
            </a:xfrm>
          </p:grpSpPr>
          <p:sp>
            <p:nvSpPr>
              <p:cNvPr id="7142" name="Google Shape;7142;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3" name="Google Shape;7143;p64"/>
              <p:cNvGrpSpPr/>
              <p:nvPr/>
            </p:nvGrpSpPr>
            <p:grpSpPr>
              <a:xfrm>
                <a:off x="4579164" y="3203653"/>
                <a:ext cx="1244833" cy="1020397"/>
                <a:chOff x="4579164" y="3203653"/>
                <a:chExt cx="1244833" cy="1020397"/>
              </a:xfrm>
            </p:grpSpPr>
            <p:sp>
              <p:nvSpPr>
                <p:cNvPr id="7144" name="Google Shape;7144;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6" name="Google Shape;7146;p64"/>
                <p:cNvGrpSpPr/>
                <p:nvPr/>
              </p:nvGrpSpPr>
              <p:grpSpPr>
                <a:xfrm>
                  <a:off x="4579164" y="3203653"/>
                  <a:ext cx="1244833" cy="1020397"/>
                  <a:chOff x="4579164" y="3203653"/>
                  <a:chExt cx="1244833" cy="1020397"/>
                </a:xfrm>
              </p:grpSpPr>
              <p:sp>
                <p:nvSpPr>
                  <p:cNvPr id="7147" name="Google Shape;7147;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9" name="Google Shape;7149;p64"/>
                  <p:cNvGrpSpPr/>
                  <p:nvPr/>
                </p:nvGrpSpPr>
                <p:grpSpPr>
                  <a:xfrm>
                    <a:off x="4579164" y="3203653"/>
                    <a:ext cx="1244833" cy="1020397"/>
                    <a:chOff x="4579164" y="3203653"/>
                    <a:chExt cx="1244833" cy="1020397"/>
                  </a:xfrm>
                </p:grpSpPr>
                <p:sp>
                  <p:nvSpPr>
                    <p:cNvPr id="7150" name="Google Shape;7150;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8" name="Google Shape;7158;p64"/>
                    <p:cNvGrpSpPr/>
                    <p:nvPr/>
                  </p:nvGrpSpPr>
                  <p:grpSpPr>
                    <a:xfrm>
                      <a:off x="4579164" y="3203653"/>
                      <a:ext cx="1244833" cy="1020397"/>
                      <a:chOff x="4579164" y="3203653"/>
                      <a:chExt cx="1244833" cy="1020397"/>
                    </a:xfrm>
                  </p:grpSpPr>
                  <p:sp>
                    <p:nvSpPr>
                      <p:cNvPr id="7159" name="Google Shape;7159;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3" name="Google Shape;7173;p64"/>
                      <p:cNvGrpSpPr/>
                      <p:nvPr/>
                    </p:nvGrpSpPr>
                    <p:grpSpPr>
                      <a:xfrm>
                        <a:off x="4579164" y="3203653"/>
                        <a:ext cx="1244833" cy="1020397"/>
                        <a:chOff x="4579164" y="3203653"/>
                        <a:chExt cx="1244833" cy="1020397"/>
                      </a:xfrm>
                    </p:grpSpPr>
                    <p:sp>
                      <p:nvSpPr>
                        <p:cNvPr id="7174" name="Google Shape;7174;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8" name="Google Shape;7198;p64"/>
                        <p:cNvGrpSpPr/>
                        <p:nvPr/>
                      </p:nvGrpSpPr>
                      <p:grpSpPr>
                        <a:xfrm>
                          <a:off x="4579164" y="3203653"/>
                          <a:ext cx="1244833" cy="1020397"/>
                          <a:chOff x="4579164" y="3203653"/>
                          <a:chExt cx="1244833" cy="1020397"/>
                        </a:xfrm>
                      </p:grpSpPr>
                      <p:sp>
                        <p:nvSpPr>
                          <p:cNvPr id="7199" name="Google Shape;7199;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0" name="Google Shape;7200;p64"/>
                          <p:cNvGrpSpPr/>
                          <p:nvPr/>
                        </p:nvGrpSpPr>
                        <p:grpSpPr>
                          <a:xfrm>
                            <a:off x="4579164" y="3203653"/>
                            <a:ext cx="1244833" cy="1020397"/>
                            <a:chOff x="4579164" y="3203653"/>
                            <a:chExt cx="1244833" cy="1020397"/>
                          </a:xfrm>
                        </p:grpSpPr>
                        <p:sp>
                          <p:nvSpPr>
                            <p:cNvPr id="7201" name="Google Shape;7201;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4"/>
                            <p:cNvGrpSpPr/>
                            <p:nvPr/>
                          </p:nvGrpSpPr>
                          <p:grpSpPr>
                            <a:xfrm>
                              <a:off x="4579164" y="3203653"/>
                              <a:ext cx="1244833" cy="1020397"/>
                              <a:chOff x="4579164" y="3203653"/>
                              <a:chExt cx="1244833" cy="1020397"/>
                            </a:xfrm>
                          </p:grpSpPr>
                          <p:sp>
                            <p:nvSpPr>
                              <p:cNvPr id="7209" name="Google Shape;7209;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2" name="Google Shape;7222;p64"/>
                              <p:cNvGrpSpPr/>
                              <p:nvPr/>
                            </p:nvGrpSpPr>
                            <p:grpSpPr>
                              <a:xfrm>
                                <a:off x="4579164" y="3203653"/>
                                <a:ext cx="1244833" cy="1020397"/>
                                <a:chOff x="4579164" y="3203653"/>
                                <a:chExt cx="1244833" cy="1020397"/>
                              </a:xfrm>
                            </p:grpSpPr>
                            <p:sp>
                              <p:nvSpPr>
                                <p:cNvPr id="7223" name="Google Shape;7223;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0" name="Google Shape;7230;p64"/>
                                <p:cNvGrpSpPr/>
                                <p:nvPr/>
                              </p:nvGrpSpPr>
                              <p:grpSpPr>
                                <a:xfrm>
                                  <a:off x="4579164" y="3203653"/>
                                  <a:ext cx="1244833" cy="1020397"/>
                                  <a:chOff x="4579164" y="3203653"/>
                                  <a:chExt cx="1244833" cy="1020397"/>
                                </a:xfrm>
                              </p:grpSpPr>
                              <p:sp>
                                <p:nvSpPr>
                                  <p:cNvPr id="7231" name="Google Shape;7231;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64"/>
                                  <p:cNvGrpSpPr/>
                                  <p:nvPr/>
                                </p:nvGrpSpPr>
                                <p:grpSpPr>
                                  <a:xfrm>
                                    <a:off x="4579164" y="3203653"/>
                                    <a:ext cx="1244833" cy="1020397"/>
                                    <a:chOff x="4579164" y="3203653"/>
                                    <a:chExt cx="1244833" cy="1020397"/>
                                  </a:xfrm>
                                </p:grpSpPr>
                                <p:sp>
                                  <p:nvSpPr>
                                    <p:cNvPr id="7237" name="Google Shape;7237;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41" name="Google Shape;7241;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44" name="Google Shape;7244;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45" name="Google Shape;7245;p64"/>
              <p:cNvGrpSpPr/>
              <p:nvPr/>
            </p:nvGrpSpPr>
            <p:grpSpPr>
              <a:xfrm>
                <a:off x="4595437" y="3598775"/>
                <a:ext cx="37776" cy="32451"/>
                <a:chOff x="4595437" y="3598775"/>
                <a:chExt cx="37776" cy="32451"/>
              </a:xfrm>
            </p:grpSpPr>
            <p:sp>
              <p:nvSpPr>
                <p:cNvPr id="7246" name="Google Shape;7246;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4"/>
              <p:cNvGrpSpPr/>
              <p:nvPr/>
            </p:nvGrpSpPr>
            <p:grpSpPr>
              <a:xfrm>
                <a:off x="4641864" y="3524443"/>
                <a:ext cx="37776" cy="32380"/>
                <a:chOff x="4641864" y="3524443"/>
                <a:chExt cx="37776" cy="32380"/>
              </a:xfrm>
            </p:grpSpPr>
            <p:sp>
              <p:nvSpPr>
                <p:cNvPr id="7249" name="Google Shape;7249;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64"/>
              <p:cNvGrpSpPr/>
              <p:nvPr/>
            </p:nvGrpSpPr>
            <p:grpSpPr>
              <a:xfrm>
                <a:off x="4648431" y="3893901"/>
                <a:ext cx="37776" cy="32357"/>
                <a:chOff x="4648431" y="3893901"/>
                <a:chExt cx="37776" cy="32357"/>
              </a:xfrm>
            </p:grpSpPr>
            <p:sp>
              <p:nvSpPr>
                <p:cNvPr id="7252" name="Google Shape;7252;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64"/>
              <p:cNvGrpSpPr/>
              <p:nvPr/>
            </p:nvGrpSpPr>
            <p:grpSpPr>
              <a:xfrm>
                <a:off x="4567752" y="3722908"/>
                <a:ext cx="37870" cy="32380"/>
                <a:chOff x="4567752" y="3722908"/>
                <a:chExt cx="37870" cy="32380"/>
              </a:xfrm>
            </p:grpSpPr>
            <p:sp>
              <p:nvSpPr>
                <p:cNvPr id="7255" name="Google Shape;7255;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64"/>
              <p:cNvGrpSpPr/>
              <p:nvPr/>
            </p:nvGrpSpPr>
            <p:grpSpPr>
              <a:xfrm>
                <a:off x="4617506" y="3652052"/>
                <a:ext cx="37783" cy="32357"/>
                <a:chOff x="4617506" y="3652052"/>
                <a:chExt cx="37783" cy="32357"/>
              </a:xfrm>
            </p:grpSpPr>
            <p:sp>
              <p:nvSpPr>
                <p:cNvPr id="7258" name="Google Shape;7258;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4"/>
              <p:cNvGrpSpPr/>
              <p:nvPr/>
            </p:nvGrpSpPr>
            <p:grpSpPr>
              <a:xfrm>
                <a:off x="4739005" y="3554149"/>
                <a:ext cx="37870" cy="32357"/>
                <a:chOff x="4739005" y="3554149"/>
                <a:chExt cx="37870" cy="32357"/>
              </a:xfrm>
            </p:grpSpPr>
            <p:sp>
              <p:nvSpPr>
                <p:cNvPr id="7261" name="Google Shape;7261;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64"/>
              <p:cNvGrpSpPr/>
              <p:nvPr/>
            </p:nvGrpSpPr>
            <p:grpSpPr>
              <a:xfrm>
                <a:off x="4806557" y="3630258"/>
                <a:ext cx="37776" cy="32364"/>
                <a:chOff x="4806557" y="3630258"/>
                <a:chExt cx="37776" cy="32364"/>
              </a:xfrm>
            </p:grpSpPr>
            <p:sp>
              <p:nvSpPr>
                <p:cNvPr id="7264" name="Google Shape;7264;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64"/>
              <p:cNvGrpSpPr/>
              <p:nvPr/>
            </p:nvGrpSpPr>
            <p:grpSpPr>
              <a:xfrm>
                <a:off x="4737007" y="4004357"/>
                <a:ext cx="37870" cy="32357"/>
                <a:chOff x="4737007" y="4004357"/>
                <a:chExt cx="37870" cy="32357"/>
              </a:xfrm>
            </p:grpSpPr>
            <p:sp>
              <p:nvSpPr>
                <p:cNvPr id="7267" name="Google Shape;7267;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64"/>
              <p:cNvGrpSpPr/>
              <p:nvPr/>
            </p:nvGrpSpPr>
            <p:grpSpPr>
              <a:xfrm>
                <a:off x="4773634" y="4208627"/>
                <a:ext cx="37776" cy="32357"/>
                <a:chOff x="4773634" y="4208627"/>
                <a:chExt cx="37776" cy="32357"/>
              </a:xfrm>
            </p:grpSpPr>
            <p:sp>
              <p:nvSpPr>
                <p:cNvPr id="7270" name="Google Shape;7270;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64"/>
              <p:cNvGrpSpPr/>
              <p:nvPr/>
            </p:nvGrpSpPr>
            <p:grpSpPr>
              <a:xfrm>
                <a:off x="4888282" y="4074764"/>
                <a:ext cx="37776" cy="32451"/>
                <a:chOff x="4888282" y="4074764"/>
                <a:chExt cx="37776" cy="32451"/>
              </a:xfrm>
            </p:grpSpPr>
            <p:sp>
              <p:nvSpPr>
                <p:cNvPr id="7273" name="Google Shape;7273;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64"/>
              <p:cNvGrpSpPr/>
              <p:nvPr/>
            </p:nvGrpSpPr>
            <p:grpSpPr>
              <a:xfrm>
                <a:off x="4901315" y="3804271"/>
                <a:ext cx="37776" cy="32364"/>
                <a:chOff x="4901315" y="3804271"/>
                <a:chExt cx="37776" cy="32364"/>
              </a:xfrm>
            </p:grpSpPr>
            <p:sp>
              <p:nvSpPr>
                <p:cNvPr id="7276" name="Google Shape;7276;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64"/>
              <p:cNvGrpSpPr/>
              <p:nvPr/>
            </p:nvGrpSpPr>
            <p:grpSpPr>
              <a:xfrm>
                <a:off x="4866394" y="3715035"/>
                <a:ext cx="37846" cy="32357"/>
                <a:chOff x="4866394" y="3715035"/>
                <a:chExt cx="37846" cy="32357"/>
              </a:xfrm>
            </p:grpSpPr>
            <p:sp>
              <p:nvSpPr>
                <p:cNvPr id="7279" name="Google Shape;7279;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64"/>
              <p:cNvGrpSpPr/>
              <p:nvPr/>
            </p:nvGrpSpPr>
            <p:grpSpPr>
              <a:xfrm>
                <a:off x="4979233" y="3839798"/>
                <a:ext cx="37878" cy="32420"/>
                <a:chOff x="4979233" y="3839798"/>
                <a:chExt cx="37878" cy="32420"/>
              </a:xfrm>
            </p:grpSpPr>
            <p:sp>
              <p:nvSpPr>
                <p:cNvPr id="7282" name="Google Shape;7282;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64"/>
              <p:cNvGrpSpPr/>
              <p:nvPr/>
            </p:nvGrpSpPr>
            <p:grpSpPr>
              <a:xfrm>
                <a:off x="4790662" y="3679147"/>
                <a:ext cx="37783" cy="32380"/>
                <a:chOff x="4790662" y="3679147"/>
                <a:chExt cx="37783" cy="32380"/>
              </a:xfrm>
            </p:grpSpPr>
            <p:sp>
              <p:nvSpPr>
                <p:cNvPr id="7285" name="Google Shape;7285;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64"/>
              <p:cNvGrpSpPr/>
              <p:nvPr/>
            </p:nvGrpSpPr>
            <p:grpSpPr>
              <a:xfrm>
                <a:off x="4857263" y="3557861"/>
                <a:ext cx="37776" cy="32357"/>
                <a:chOff x="4857263" y="3557861"/>
                <a:chExt cx="37776" cy="32357"/>
              </a:xfrm>
            </p:grpSpPr>
            <p:sp>
              <p:nvSpPr>
                <p:cNvPr id="7288" name="Google Shape;7288;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4"/>
              <p:cNvGrpSpPr/>
              <p:nvPr/>
            </p:nvGrpSpPr>
            <p:grpSpPr>
              <a:xfrm>
                <a:off x="4883902" y="3648033"/>
                <a:ext cx="37783" cy="32380"/>
                <a:chOff x="4883902" y="3648033"/>
                <a:chExt cx="37783" cy="32380"/>
              </a:xfrm>
            </p:grpSpPr>
            <p:sp>
              <p:nvSpPr>
                <p:cNvPr id="7291" name="Google Shape;7291;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64"/>
              <p:cNvGrpSpPr/>
              <p:nvPr/>
            </p:nvGrpSpPr>
            <p:grpSpPr>
              <a:xfrm>
                <a:off x="4907780" y="3347220"/>
                <a:ext cx="37878" cy="32357"/>
                <a:chOff x="4907780" y="3347220"/>
                <a:chExt cx="37878" cy="32357"/>
              </a:xfrm>
            </p:grpSpPr>
            <p:sp>
              <p:nvSpPr>
                <p:cNvPr id="7294" name="Google Shape;7294;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64"/>
              <p:cNvGrpSpPr/>
              <p:nvPr/>
            </p:nvGrpSpPr>
            <p:grpSpPr>
              <a:xfrm>
                <a:off x="5065048" y="3738150"/>
                <a:ext cx="37783" cy="32364"/>
                <a:chOff x="5065048" y="3738150"/>
                <a:chExt cx="37783" cy="32364"/>
              </a:xfrm>
            </p:grpSpPr>
            <p:sp>
              <p:nvSpPr>
                <p:cNvPr id="7297" name="Google Shape;7297;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64"/>
              <p:cNvGrpSpPr/>
              <p:nvPr/>
            </p:nvGrpSpPr>
            <p:grpSpPr>
              <a:xfrm>
                <a:off x="5071616" y="3284615"/>
                <a:ext cx="37783" cy="32357"/>
                <a:chOff x="5071616" y="3284615"/>
                <a:chExt cx="37783" cy="32357"/>
              </a:xfrm>
            </p:grpSpPr>
            <p:sp>
              <p:nvSpPr>
                <p:cNvPr id="7300" name="Google Shape;7300;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64"/>
              <p:cNvGrpSpPr/>
              <p:nvPr/>
            </p:nvGrpSpPr>
            <p:grpSpPr>
              <a:xfrm>
                <a:off x="5389291" y="3759921"/>
                <a:ext cx="37783" cy="32380"/>
                <a:chOff x="5389291" y="3759921"/>
                <a:chExt cx="37783" cy="32380"/>
              </a:xfrm>
            </p:grpSpPr>
            <p:sp>
              <p:nvSpPr>
                <p:cNvPr id="7303" name="Google Shape;7303;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64"/>
              <p:cNvGrpSpPr/>
              <p:nvPr/>
            </p:nvGrpSpPr>
            <p:grpSpPr>
              <a:xfrm>
                <a:off x="5431534" y="3632932"/>
                <a:ext cx="37878" cy="32451"/>
                <a:chOff x="5431534" y="3632932"/>
                <a:chExt cx="37878" cy="32451"/>
              </a:xfrm>
            </p:grpSpPr>
            <p:sp>
              <p:nvSpPr>
                <p:cNvPr id="7306" name="Google Shape;7306;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64"/>
              <p:cNvGrpSpPr/>
              <p:nvPr/>
            </p:nvGrpSpPr>
            <p:grpSpPr>
              <a:xfrm>
                <a:off x="5540755" y="3544829"/>
                <a:ext cx="37783" cy="32357"/>
                <a:chOff x="5540755" y="3544829"/>
                <a:chExt cx="37783" cy="32357"/>
              </a:xfrm>
            </p:grpSpPr>
            <p:sp>
              <p:nvSpPr>
                <p:cNvPr id="7309" name="Google Shape;7309;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4"/>
              <p:cNvGrpSpPr/>
              <p:nvPr/>
            </p:nvGrpSpPr>
            <p:grpSpPr>
              <a:xfrm>
                <a:off x="5579293" y="3412107"/>
                <a:ext cx="37776" cy="32357"/>
                <a:chOff x="5579293" y="3412107"/>
                <a:chExt cx="37776" cy="32357"/>
              </a:xfrm>
            </p:grpSpPr>
            <p:sp>
              <p:nvSpPr>
                <p:cNvPr id="7312" name="Google Shape;7312;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64"/>
              <p:cNvGrpSpPr/>
              <p:nvPr/>
            </p:nvGrpSpPr>
            <p:grpSpPr>
              <a:xfrm>
                <a:off x="5801346" y="3284615"/>
                <a:ext cx="37783" cy="32357"/>
                <a:chOff x="5801346" y="3284615"/>
                <a:chExt cx="37783" cy="32357"/>
              </a:xfrm>
            </p:grpSpPr>
            <p:sp>
              <p:nvSpPr>
                <p:cNvPr id="7315" name="Google Shape;7315;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4"/>
              <p:cNvGrpSpPr/>
              <p:nvPr/>
            </p:nvGrpSpPr>
            <p:grpSpPr>
              <a:xfrm>
                <a:off x="5763578" y="3399067"/>
                <a:ext cx="37776" cy="32364"/>
                <a:chOff x="5763578" y="3399067"/>
                <a:chExt cx="37776" cy="32364"/>
              </a:xfrm>
            </p:grpSpPr>
            <p:sp>
              <p:nvSpPr>
                <p:cNvPr id="7318" name="Google Shape;7318;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64"/>
              <p:cNvGrpSpPr/>
              <p:nvPr/>
            </p:nvGrpSpPr>
            <p:grpSpPr>
              <a:xfrm>
                <a:off x="5395858" y="3230952"/>
                <a:ext cx="37776" cy="32364"/>
                <a:chOff x="5395858" y="3230952"/>
                <a:chExt cx="37776" cy="32364"/>
              </a:xfrm>
            </p:grpSpPr>
            <p:sp>
              <p:nvSpPr>
                <p:cNvPr id="7321" name="Google Shape;7321;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4"/>
              <p:cNvGrpSpPr/>
              <p:nvPr/>
            </p:nvGrpSpPr>
            <p:grpSpPr>
              <a:xfrm>
                <a:off x="5264088" y="3188237"/>
                <a:ext cx="37776" cy="32357"/>
                <a:chOff x="5264088" y="3188237"/>
                <a:chExt cx="37776" cy="32357"/>
              </a:xfrm>
            </p:grpSpPr>
            <p:sp>
              <p:nvSpPr>
                <p:cNvPr id="7324" name="Google Shape;7324;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64"/>
              <p:cNvGrpSpPr/>
              <p:nvPr/>
            </p:nvGrpSpPr>
            <p:grpSpPr>
              <a:xfrm>
                <a:off x="5585758" y="3237425"/>
                <a:ext cx="37878" cy="32357"/>
                <a:chOff x="5585758" y="3237425"/>
                <a:chExt cx="37878" cy="32357"/>
              </a:xfrm>
            </p:grpSpPr>
            <p:sp>
              <p:nvSpPr>
                <p:cNvPr id="7327" name="Google Shape;7327;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4"/>
              <p:cNvGrpSpPr/>
              <p:nvPr/>
            </p:nvGrpSpPr>
            <p:grpSpPr>
              <a:xfrm>
                <a:off x="4874196" y="3291088"/>
                <a:ext cx="37878" cy="32451"/>
                <a:chOff x="4874196" y="3291088"/>
                <a:chExt cx="37878" cy="32451"/>
              </a:xfrm>
            </p:grpSpPr>
            <p:sp>
              <p:nvSpPr>
                <p:cNvPr id="7330" name="Google Shape;7330;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64"/>
              <p:cNvGrpSpPr/>
              <p:nvPr/>
            </p:nvGrpSpPr>
            <p:grpSpPr>
              <a:xfrm>
                <a:off x="5197770" y="3785466"/>
                <a:ext cx="37783" cy="32427"/>
                <a:chOff x="5197770" y="3785466"/>
                <a:chExt cx="37783" cy="32427"/>
              </a:xfrm>
            </p:grpSpPr>
            <p:sp>
              <p:nvSpPr>
                <p:cNvPr id="7333" name="Google Shape;7333;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64"/>
              <p:cNvGrpSpPr/>
              <p:nvPr/>
            </p:nvGrpSpPr>
            <p:grpSpPr>
              <a:xfrm>
                <a:off x="5177699" y="3492117"/>
                <a:ext cx="37776" cy="32357"/>
                <a:chOff x="5177699" y="3492117"/>
                <a:chExt cx="37776" cy="32357"/>
              </a:xfrm>
            </p:grpSpPr>
            <p:sp>
              <p:nvSpPr>
                <p:cNvPr id="7336" name="Google Shape;7336;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64"/>
              <p:cNvGrpSpPr/>
              <p:nvPr/>
            </p:nvGrpSpPr>
            <p:grpSpPr>
              <a:xfrm>
                <a:off x="5349431" y="3622346"/>
                <a:ext cx="37870" cy="32380"/>
                <a:chOff x="5349431" y="3622346"/>
                <a:chExt cx="37870" cy="32380"/>
              </a:xfrm>
            </p:grpSpPr>
            <p:sp>
              <p:nvSpPr>
                <p:cNvPr id="7339" name="Google Shape;7339;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4"/>
              <p:cNvGrpSpPr/>
              <p:nvPr/>
            </p:nvGrpSpPr>
            <p:grpSpPr>
              <a:xfrm>
                <a:off x="5068855" y="3563980"/>
                <a:ext cx="53954" cy="46223"/>
                <a:chOff x="5068855" y="3563980"/>
                <a:chExt cx="53954" cy="46223"/>
              </a:xfrm>
            </p:grpSpPr>
            <p:sp>
              <p:nvSpPr>
                <p:cNvPr id="7342" name="Google Shape;7342;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64"/>
              <p:cNvGrpSpPr/>
              <p:nvPr/>
            </p:nvGrpSpPr>
            <p:grpSpPr>
              <a:xfrm>
                <a:off x="5037654" y="3392507"/>
                <a:ext cx="37870" cy="32451"/>
                <a:chOff x="5037654" y="3392507"/>
                <a:chExt cx="37870" cy="32451"/>
              </a:xfrm>
            </p:grpSpPr>
            <p:sp>
              <p:nvSpPr>
                <p:cNvPr id="7345" name="Google Shape;7345;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64"/>
              <p:cNvGrpSpPr/>
              <p:nvPr/>
            </p:nvGrpSpPr>
            <p:grpSpPr>
              <a:xfrm>
                <a:off x="5456560" y="3368629"/>
                <a:ext cx="37870" cy="32451"/>
                <a:chOff x="5456560" y="3368629"/>
                <a:chExt cx="37870" cy="32451"/>
              </a:xfrm>
            </p:grpSpPr>
            <p:sp>
              <p:nvSpPr>
                <p:cNvPr id="7348" name="Google Shape;7348;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4"/>
              <p:cNvGrpSpPr/>
              <p:nvPr/>
            </p:nvGrpSpPr>
            <p:grpSpPr>
              <a:xfrm>
                <a:off x="4755749" y="3501516"/>
                <a:ext cx="46246" cy="39608"/>
                <a:chOff x="4755749" y="3501516"/>
                <a:chExt cx="46246" cy="39608"/>
              </a:xfrm>
            </p:grpSpPr>
            <p:sp>
              <p:nvSpPr>
                <p:cNvPr id="7351" name="Google Shape;7351;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4"/>
              <p:cNvGrpSpPr/>
              <p:nvPr/>
            </p:nvGrpSpPr>
            <p:grpSpPr>
              <a:xfrm>
                <a:off x="4681346" y="3485582"/>
                <a:ext cx="37783" cy="32427"/>
                <a:chOff x="4681346" y="3485582"/>
                <a:chExt cx="37783" cy="32427"/>
              </a:xfrm>
            </p:grpSpPr>
            <p:sp>
              <p:nvSpPr>
                <p:cNvPr id="7354" name="Google Shape;7354;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64"/>
              <p:cNvGrpSpPr/>
              <p:nvPr/>
            </p:nvGrpSpPr>
            <p:grpSpPr>
              <a:xfrm>
                <a:off x="4767067" y="3291088"/>
                <a:ext cx="37878" cy="32451"/>
                <a:chOff x="4767067" y="3291088"/>
                <a:chExt cx="37878" cy="32451"/>
              </a:xfrm>
            </p:grpSpPr>
            <p:sp>
              <p:nvSpPr>
                <p:cNvPr id="7357" name="Google Shape;7357;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64"/>
              <p:cNvGrpSpPr/>
              <p:nvPr/>
            </p:nvGrpSpPr>
            <p:grpSpPr>
              <a:xfrm>
                <a:off x="4687819" y="3405539"/>
                <a:ext cx="37776" cy="32451"/>
                <a:chOff x="4687819" y="3405539"/>
                <a:chExt cx="37776" cy="32451"/>
              </a:xfrm>
            </p:grpSpPr>
            <p:sp>
              <p:nvSpPr>
                <p:cNvPr id="7360" name="Google Shape;7360;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64"/>
              <p:cNvGrpSpPr/>
              <p:nvPr/>
            </p:nvGrpSpPr>
            <p:grpSpPr>
              <a:xfrm>
                <a:off x="4923101" y="3444809"/>
                <a:ext cx="52813" cy="45318"/>
                <a:chOff x="4923101" y="3444809"/>
                <a:chExt cx="52813" cy="45318"/>
              </a:xfrm>
            </p:grpSpPr>
            <p:sp>
              <p:nvSpPr>
                <p:cNvPr id="7363" name="Google Shape;7363;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4"/>
              <p:cNvGrpSpPr/>
              <p:nvPr/>
            </p:nvGrpSpPr>
            <p:grpSpPr>
              <a:xfrm>
                <a:off x="4846040" y="3654750"/>
                <a:ext cx="31405" cy="26993"/>
                <a:chOff x="4846040" y="3654750"/>
                <a:chExt cx="31405" cy="26993"/>
              </a:xfrm>
            </p:grpSpPr>
            <p:sp>
              <p:nvSpPr>
                <p:cNvPr id="7366" name="Google Shape;7366;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4"/>
              <p:cNvGrpSpPr/>
              <p:nvPr/>
            </p:nvGrpSpPr>
            <p:grpSpPr>
              <a:xfrm>
                <a:off x="4925673" y="3691700"/>
                <a:ext cx="40253" cy="34472"/>
                <a:chOff x="4925673" y="3691700"/>
                <a:chExt cx="40253" cy="34472"/>
              </a:xfrm>
            </p:grpSpPr>
            <p:sp>
              <p:nvSpPr>
                <p:cNvPr id="7369" name="Google Shape;7369;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64"/>
              <p:cNvGrpSpPr/>
              <p:nvPr/>
            </p:nvGrpSpPr>
            <p:grpSpPr>
              <a:xfrm>
                <a:off x="4894653" y="3740848"/>
                <a:ext cx="31405" cy="26906"/>
                <a:chOff x="4894653" y="3740848"/>
                <a:chExt cx="31405" cy="26906"/>
              </a:xfrm>
            </p:grpSpPr>
            <p:sp>
              <p:nvSpPr>
                <p:cNvPr id="7372" name="Google Shape;7372;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64"/>
              <p:cNvGrpSpPr/>
              <p:nvPr/>
            </p:nvGrpSpPr>
            <p:grpSpPr>
              <a:xfrm>
                <a:off x="4962300" y="3696348"/>
                <a:ext cx="38255" cy="32773"/>
                <a:chOff x="4962300" y="3696348"/>
                <a:chExt cx="38255" cy="32773"/>
              </a:xfrm>
            </p:grpSpPr>
            <p:sp>
              <p:nvSpPr>
                <p:cNvPr id="7375" name="Google Shape;7375;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64"/>
              <p:cNvGrpSpPr/>
              <p:nvPr/>
            </p:nvGrpSpPr>
            <p:grpSpPr>
              <a:xfrm>
                <a:off x="4980185" y="3743349"/>
                <a:ext cx="31499" cy="26969"/>
                <a:chOff x="4980185" y="3743349"/>
                <a:chExt cx="31499" cy="26969"/>
              </a:xfrm>
            </p:grpSpPr>
            <p:sp>
              <p:nvSpPr>
                <p:cNvPr id="7378" name="Google Shape;7378;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64"/>
              <p:cNvGrpSpPr/>
              <p:nvPr/>
            </p:nvGrpSpPr>
            <p:grpSpPr>
              <a:xfrm>
                <a:off x="5013768" y="3734312"/>
                <a:ext cx="31499" cy="26969"/>
                <a:chOff x="5013768" y="3734312"/>
                <a:chExt cx="31499" cy="26969"/>
              </a:xfrm>
            </p:grpSpPr>
            <p:sp>
              <p:nvSpPr>
                <p:cNvPr id="7381" name="Google Shape;7381;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64"/>
              <p:cNvGrpSpPr/>
              <p:nvPr/>
            </p:nvGrpSpPr>
            <p:grpSpPr>
              <a:xfrm>
                <a:off x="5036703" y="3764545"/>
                <a:ext cx="31499" cy="26898"/>
                <a:chOff x="5036703" y="3764545"/>
                <a:chExt cx="31499" cy="26898"/>
              </a:xfrm>
            </p:grpSpPr>
            <p:sp>
              <p:nvSpPr>
                <p:cNvPr id="7384" name="Google Shape;7384;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64"/>
              <p:cNvGrpSpPr/>
              <p:nvPr/>
            </p:nvGrpSpPr>
            <p:grpSpPr>
              <a:xfrm>
                <a:off x="4953546" y="3768352"/>
                <a:ext cx="31405" cy="26898"/>
                <a:chOff x="4953546" y="3768352"/>
                <a:chExt cx="31405" cy="26898"/>
              </a:xfrm>
            </p:grpSpPr>
            <p:sp>
              <p:nvSpPr>
                <p:cNvPr id="7387" name="Google Shape;7387;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64"/>
              <p:cNvGrpSpPr/>
              <p:nvPr/>
            </p:nvGrpSpPr>
            <p:grpSpPr>
              <a:xfrm>
                <a:off x="4964770" y="3814016"/>
                <a:ext cx="31499" cy="26993"/>
                <a:chOff x="4964770" y="3814016"/>
                <a:chExt cx="31499" cy="26993"/>
              </a:xfrm>
            </p:grpSpPr>
            <p:sp>
              <p:nvSpPr>
                <p:cNvPr id="7390" name="Google Shape;7390;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64"/>
              <p:cNvGrpSpPr/>
              <p:nvPr/>
            </p:nvGrpSpPr>
            <p:grpSpPr>
              <a:xfrm>
                <a:off x="4923290" y="3800504"/>
                <a:ext cx="31468" cy="26898"/>
                <a:chOff x="4923290" y="3800504"/>
                <a:chExt cx="31468" cy="26898"/>
              </a:xfrm>
            </p:grpSpPr>
            <p:sp>
              <p:nvSpPr>
                <p:cNvPr id="7393" name="Google Shape;7393;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64"/>
              <p:cNvGrpSpPr/>
              <p:nvPr/>
            </p:nvGrpSpPr>
            <p:grpSpPr>
              <a:xfrm>
                <a:off x="5108534" y="3650943"/>
                <a:ext cx="31405" cy="26993"/>
                <a:chOff x="5108534" y="3650943"/>
                <a:chExt cx="31405" cy="26993"/>
              </a:xfrm>
            </p:grpSpPr>
            <p:sp>
              <p:nvSpPr>
                <p:cNvPr id="7396" name="Google Shape;7396;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64"/>
              <p:cNvGrpSpPr/>
              <p:nvPr/>
            </p:nvGrpSpPr>
            <p:grpSpPr>
              <a:xfrm>
                <a:off x="5119380" y="3760739"/>
                <a:ext cx="31499" cy="26993"/>
                <a:chOff x="5119380" y="3760739"/>
                <a:chExt cx="31499" cy="26993"/>
              </a:xfrm>
            </p:grpSpPr>
            <p:sp>
              <p:nvSpPr>
                <p:cNvPr id="7399" name="Google Shape;7399;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64"/>
              <p:cNvGrpSpPr/>
              <p:nvPr/>
            </p:nvGrpSpPr>
            <p:grpSpPr>
              <a:xfrm>
                <a:off x="5119380" y="3788235"/>
                <a:ext cx="31499" cy="26993"/>
                <a:chOff x="5119380" y="3788235"/>
                <a:chExt cx="31499" cy="26993"/>
              </a:xfrm>
            </p:grpSpPr>
            <p:sp>
              <p:nvSpPr>
                <p:cNvPr id="7402" name="Google Shape;7402;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64"/>
              <p:cNvGrpSpPr/>
              <p:nvPr/>
            </p:nvGrpSpPr>
            <p:grpSpPr>
              <a:xfrm>
                <a:off x="5158005" y="3875284"/>
                <a:ext cx="31405" cy="27001"/>
                <a:chOff x="5158005" y="3875284"/>
                <a:chExt cx="31405" cy="27001"/>
              </a:xfrm>
            </p:grpSpPr>
            <p:sp>
              <p:nvSpPr>
                <p:cNvPr id="7405" name="Google Shape;7405;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4"/>
              <p:cNvGrpSpPr/>
              <p:nvPr/>
            </p:nvGrpSpPr>
            <p:grpSpPr>
              <a:xfrm>
                <a:off x="5233163" y="3764545"/>
                <a:ext cx="31499" cy="26898"/>
                <a:chOff x="5233163" y="3764545"/>
                <a:chExt cx="31499" cy="26898"/>
              </a:xfrm>
            </p:grpSpPr>
            <p:sp>
              <p:nvSpPr>
                <p:cNvPr id="7408" name="Google Shape;7408;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4"/>
              <p:cNvGrpSpPr/>
              <p:nvPr/>
            </p:nvGrpSpPr>
            <p:grpSpPr>
              <a:xfrm>
                <a:off x="5276168" y="3805545"/>
                <a:ext cx="31499" cy="26906"/>
                <a:chOff x="5276168" y="3805545"/>
                <a:chExt cx="31499" cy="26906"/>
              </a:xfrm>
            </p:grpSpPr>
            <p:sp>
              <p:nvSpPr>
                <p:cNvPr id="7411" name="Google Shape;7411;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4"/>
              <p:cNvGrpSpPr/>
              <p:nvPr/>
            </p:nvGrpSpPr>
            <p:grpSpPr>
              <a:xfrm>
                <a:off x="5294053" y="3851933"/>
                <a:ext cx="31405" cy="26945"/>
                <a:chOff x="5294053" y="3851933"/>
                <a:chExt cx="31405" cy="26945"/>
              </a:xfrm>
            </p:grpSpPr>
            <p:sp>
              <p:nvSpPr>
                <p:cNvPr id="7414" name="Google Shape;7414;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64"/>
              <p:cNvGrpSpPr/>
              <p:nvPr/>
            </p:nvGrpSpPr>
            <p:grpSpPr>
              <a:xfrm>
                <a:off x="5341723" y="3851902"/>
                <a:ext cx="31405" cy="26977"/>
                <a:chOff x="5341723" y="3851902"/>
                <a:chExt cx="31405" cy="26977"/>
              </a:xfrm>
            </p:grpSpPr>
            <p:sp>
              <p:nvSpPr>
                <p:cNvPr id="7417" name="Google Shape;7417;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4"/>
              <p:cNvGrpSpPr/>
              <p:nvPr/>
            </p:nvGrpSpPr>
            <p:grpSpPr>
              <a:xfrm>
                <a:off x="5054871" y="3507855"/>
                <a:ext cx="31405" cy="26993"/>
                <a:chOff x="5054871" y="3507855"/>
                <a:chExt cx="31405" cy="26993"/>
              </a:xfrm>
            </p:grpSpPr>
            <p:sp>
              <p:nvSpPr>
                <p:cNvPr id="7420" name="Google Shape;7420;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4"/>
              <p:cNvGrpSpPr/>
              <p:nvPr/>
            </p:nvGrpSpPr>
            <p:grpSpPr>
              <a:xfrm>
                <a:off x="4876579" y="3675325"/>
                <a:ext cx="31405" cy="26969"/>
                <a:chOff x="4876579" y="3675325"/>
                <a:chExt cx="31405" cy="26969"/>
              </a:xfrm>
            </p:grpSpPr>
            <p:sp>
              <p:nvSpPr>
                <p:cNvPr id="7423" name="Google Shape;7423;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4"/>
              <p:cNvGrpSpPr/>
              <p:nvPr/>
            </p:nvGrpSpPr>
            <p:grpSpPr>
              <a:xfrm>
                <a:off x="4842233" y="3688333"/>
                <a:ext cx="31405" cy="26993"/>
                <a:chOff x="4842233" y="3688333"/>
                <a:chExt cx="31405" cy="26993"/>
              </a:xfrm>
            </p:grpSpPr>
            <p:sp>
              <p:nvSpPr>
                <p:cNvPr id="7426" name="Google Shape;7426;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4"/>
              <p:cNvGrpSpPr/>
              <p:nvPr/>
            </p:nvGrpSpPr>
            <p:grpSpPr>
              <a:xfrm>
                <a:off x="5187876" y="3608032"/>
                <a:ext cx="31405" cy="27001"/>
                <a:chOff x="5187876" y="3608032"/>
                <a:chExt cx="31405" cy="27001"/>
              </a:xfrm>
            </p:grpSpPr>
            <p:sp>
              <p:nvSpPr>
                <p:cNvPr id="7429" name="Google Shape;7429;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1" name="Google Shape;7431;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4"/>
              <p:cNvGrpSpPr/>
              <p:nvPr/>
            </p:nvGrpSpPr>
            <p:grpSpPr>
              <a:xfrm>
                <a:off x="5269224" y="3304167"/>
                <a:ext cx="40253" cy="34402"/>
                <a:chOff x="5269224" y="3304167"/>
                <a:chExt cx="40253" cy="34402"/>
              </a:xfrm>
            </p:grpSpPr>
            <p:sp>
              <p:nvSpPr>
                <p:cNvPr id="7434" name="Google Shape;7434;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64"/>
              <p:cNvGrpSpPr/>
              <p:nvPr/>
            </p:nvGrpSpPr>
            <p:grpSpPr>
              <a:xfrm>
                <a:off x="5327354" y="3476615"/>
                <a:ext cx="49864" cy="42723"/>
                <a:chOff x="5327354" y="3476615"/>
                <a:chExt cx="49864" cy="42723"/>
              </a:xfrm>
            </p:grpSpPr>
            <p:sp>
              <p:nvSpPr>
                <p:cNvPr id="7437" name="Google Shape;7437;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9" name="Google Shape;7439;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1" name="Google Shape;7441;p64"/>
              <p:cNvGrpSpPr/>
              <p:nvPr/>
            </p:nvGrpSpPr>
            <p:grpSpPr>
              <a:xfrm>
                <a:off x="5341723" y="3775957"/>
                <a:ext cx="31405" cy="26898"/>
                <a:chOff x="5341723" y="3775957"/>
                <a:chExt cx="31405" cy="26898"/>
              </a:xfrm>
            </p:grpSpPr>
            <p:sp>
              <p:nvSpPr>
                <p:cNvPr id="7442" name="Google Shape;7442;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4"/>
              <p:cNvGrpSpPr/>
              <p:nvPr/>
            </p:nvGrpSpPr>
            <p:grpSpPr>
              <a:xfrm>
                <a:off x="5439053" y="3699274"/>
                <a:ext cx="31405" cy="26898"/>
                <a:chOff x="5439053" y="3699274"/>
                <a:chExt cx="31405" cy="26898"/>
              </a:xfrm>
            </p:grpSpPr>
            <p:sp>
              <p:nvSpPr>
                <p:cNvPr id="7445" name="Google Shape;7445;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64"/>
              <p:cNvGrpSpPr/>
              <p:nvPr/>
            </p:nvGrpSpPr>
            <p:grpSpPr>
              <a:xfrm>
                <a:off x="5412414" y="3622307"/>
                <a:ext cx="31499" cy="26993"/>
                <a:chOff x="5412414" y="3622307"/>
                <a:chExt cx="31499" cy="26993"/>
              </a:xfrm>
            </p:grpSpPr>
            <p:sp>
              <p:nvSpPr>
                <p:cNvPr id="7448" name="Google Shape;7448;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64"/>
              <p:cNvGrpSpPr/>
              <p:nvPr/>
            </p:nvGrpSpPr>
            <p:grpSpPr>
              <a:xfrm>
                <a:off x="5476254" y="3473949"/>
                <a:ext cx="26835" cy="26930"/>
                <a:chOff x="5476254" y="3473949"/>
                <a:chExt cx="26835" cy="26930"/>
              </a:xfrm>
            </p:grpSpPr>
            <p:sp>
              <p:nvSpPr>
                <p:cNvPr id="7451" name="Google Shape;7451;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4"/>
              <p:cNvGrpSpPr/>
              <p:nvPr/>
            </p:nvGrpSpPr>
            <p:grpSpPr>
              <a:xfrm>
                <a:off x="5564547" y="3481594"/>
                <a:ext cx="31397" cy="26898"/>
                <a:chOff x="5564547" y="3481594"/>
                <a:chExt cx="31397" cy="26898"/>
              </a:xfrm>
            </p:grpSpPr>
            <p:sp>
              <p:nvSpPr>
                <p:cNvPr id="7454" name="Google Shape;7454;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64"/>
              <p:cNvGrpSpPr/>
              <p:nvPr/>
            </p:nvGrpSpPr>
            <p:grpSpPr>
              <a:xfrm>
                <a:off x="5534101" y="3470174"/>
                <a:ext cx="31397" cy="26906"/>
                <a:chOff x="5534101" y="3470174"/>
                <a:chExt cx="31397" cy="26906"/>
              </a:xfrm>
            </p:grpSpPr>
            <p:sp>
              <p:nvSpPr>
                <p:cNvPr id="7457" name="Google Shape;7457;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64"/>
              <p:cNvGrpSpPr/>
              <p:nvPr/>
            </p:nvGrpSpPr>
            <p:grpSpPr>
              <a:xfrm>
                <a:off x="5610879" y="3314486"/>
                <a:ext cx="31499" cy="26938"/>
                <a:chOff x="5610879" y="3314486"/>
                <a:chExt cx="31499" cy="26938"/>
              </a:xfrm>
            </p:grpSpPr>
            <p:sp>
              <p:nvSpPr>
                <p:cNvPr id="7460" name="Google Shape;7460;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64"/>
              <p:cNvGrpSpPr/>
              <p:nvPr/>
            </p:nvGrpSpPr>
            <p:grpSpPr>
              <a:xfrm>
                <a:off x="4834525" y="3501382"/>
                <a:ext cx="31499" cy="26898"/>
                <a:chOff x="4834525" y="3501382"/>
                <a:chExt cx="31499" cy="26898"/>
              </a:xfrm>
            </p:grpSpPr>
            <p:sp>
              <p:nvSpPr>
                <p:cNvPr id="7463" name="Google Shape;7463;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64"/>
              <p:cNvGrpSpPr/>
              <p:nvPr/>
            </p:nvGrpSpPr>
            <p:grpSpPr>
              <a:xfrm>
                <a:off x="4898460" y="3580158"/>
                <a:ext cx="31405" cy="26898"/>
                <a:chOff x="4898460" y="3580158"/>
                <a:chExt cx="31405" cy="26898"/>
              </a:xfrm>
            </p:grpSpPr>
            <p:sp>
              <p:nvSpPr>
                <p:cNvPr id="7466" name="Google Shape;7466;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4"/>
              <p:cNvGrpSpPr/>
              <p:nvPr/>
            </p:nvGrpSpPr>
            <p:grpSpPr>
              <a:xfrm>
                <a:off x="4882667" y="3608032"/>
                <a:ext cx="31499" cy="27001"/>
                <a:chOff x="4882667" y="3608032"/>
                <a:chExt cx="31499" cy="27001"/>
              </a:xfrm>
            </p:grpSpPr>
            <p:sp>
              <p:nvSpPr>
                <p:cNvPr id="7469" name="Google Shape;7469;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64"/>
              <p:cNvGrpSpPr/>
              <p:nvPr/>
            </p:nvGrpSpPr>
            <p:grpSpPr>
              <a:xfrm>
                <a:off x="4843373" y="3631407"/>
                <a:ext cx="16273" cy="16186"/>
                <a:chOff x="4843373" y="3631407"/>
                <a:chExt cx="16273" cy="16186"/>
              </a:xfrm>
            </p:grpSpPr>
            <p:sp>
              <p:nvSpPr>
                <p:cNvPr id="7472" name="Google Shape;7472;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64"/>
              <p:cNvGrpSpPr/>
              <p:nvPr/>
            </p:nvGrpSpPr>
            <p:grpSpPr>
              <a:xfrm>
                <a:off x="4727773" y="3591578"/>
                <a:ext cx="31499" cy="26898"/>
                <a:chOff x="4727773" y="3591578"/>
                <a:chExt cx="31499" cy="26898"/>
              </a:xfrm>
            </p:grpSpPr>
            <p:sp>
              <p:nvSpPr>
                <p:cNvPr id="7475" name="Google Shape;7475;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7" name="Google Shape;7477;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9" name="Google Shape;7479;p64"/>
              <p:cNvGrpSpPr/>
              <p:nvPr/>
            </p:nvGrpSpPr>
            <p:grpSpPr>
              <a:xfrm>
                <a:off x="4609421" y="3577398"/>
                <a:ext cx="31499" cy="27001"/>
                <a:chOff x="4609421" y="3577398"/>
                <a:chExt cx="31499" cy="27001"/>
              </a:xfrm>
            </p:grpSpPr>
            <p:sp>
              <p:nvSpPr>
                <p:cNvPr id="7480" name="Google Shape;7480;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64"/>
              <p:cNvGrpSpPr/>
              <p:nvPr/>
            </p:nvGrpSpPr>
            <p:grpSpPr>
              <a:xfrm>
                <a:off x="4649289" y="3577398"/>
                <a:ext cx="31499" cy="27001"/>
                <a:chOff x="4649289" y="3577398"/>
                <a:chExt cx="31499" cy="27001"/>
              </a:xfrm>
            </p:grpSpPr>
            <p:sp>
              <p:nvSpPr>
                <p:cNvPr id="7483" name="Google Shape;7483;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4"/>
              <p:cNvGrpSpPr/>
              <p:nvPr/>
            </p:nvGrpSpPr>
            <p:grpSpPr>
              <a:xfrm>
                <a:off x="4605614" y="3639523"/>
                <a:ext cx="31499" cy="26906"/>
                <a:chOff x="4605614" y="3639523"/>
                <a:chExt cx="31499" cy="26906"/>
              </a:xfrm>
            </p:grpSpPr>
            <p:sp>
              <p:nvSpPr>
                <p:cNvPr id="7486" name="Google Shape;7486;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64"/>
              <p:cNvGrpSpPr/>
              <p:nvPr/>
            </p:nvGrpSpPr>
            <p:grpSpPr>
              <a:xfrm>
                <a:off x="4785149" y="3618846"/>
                <a:ext cx="26930" cy="26843"/>
                <a:chOff x="4785149" y="3618846"/>
                <a:chExt cx="26930" cy="26843"/>
              </a:xfrm>
            </p:grpSpPr>
            <p:sp>
              <p:nvSpPr>
                <p:cNvPr id="7489" name="Google Shape;7489;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64"/>
              <p:cNvGrpSpPr/>
              <p:nvPr/>
            </p:nvGrpSpPr>
            <p:grpSpPr>
              <a:xfrm>
                <a:off x="4810167" y="3601567"/>
                <a:ext cx="31405" cy="26898"/>
                <a:chOff x="4810167" y="3601567"/>
                <a:chExt cx="31405" cy="26898"/>
              </a:xfrm>
            </p:grpSpPr>
            <p:sp>
              <p:nvSpPr>
                <p:cNvPr id="7492" name="Google Shape;7492;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64"/>
              <p:cNvGrpSpPr/>
              <p:nvPr/>
            </p:nvGrpSpPr>
            <p:grpSpPr>
              <a:xfrm>
                <a:off x="4831002" y="3373230"/>
                <a:ext cx="31405" cy="26898"/>
                <a:chOff x="4831002" y="3373230"/>
                <a:chExt cx="31405" cy="26898"/>
              </a:xfrm>
            </p:grpSpPr>
            <p:sp>
              <p:nvSpPr>
                <p:cNvPr id="7495" name="Google Shape;7495;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64"/>
              <p:cNvGrpSpPr/>
              <p:nvPr/>
            </p:nvGrpSpPr>
            <p:grpSpPr>
              <a:xfrm>
                <a:off x="4719311" y="3355054"/>
                <a:ext cx="31499" cy="27001"/>
                <a:chOff x="4719311" y="3355054"/>
                <a:chExt cx="31499" cy="27001"/>
              </a:xfrm>
            </p:grpSpPr>
            <p:sp>
              <p:nvSpPr>
                <p:cNvPr id="7498" name="Google Shape;7498;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4"/>
              <p:cNvGrpSpPr/>
              <p:nvPr/>
            </p:nvGrpSpPr>
            <p:grpSpPr>
              <a:xfrm>
                <a:off x="4798755" y="3450260"/>
                <a:ext cx="26930" cy="26930"/>
                <a:chOff x="4798755" y="3450260"/>
                <a:chExt cx="26930" cy="26930"/>
              </a:xfrm>
            </p:grpSpPr>
            <p:sp>
              <p:nvSpPr>
                <p:cNvPr id="7501" name="Google Shape;7501;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64"/>
              <p:cNvGrpSpPr/>
              <p:nvPr/>
            </p:nvGrpSpPr>
            <p:grpSpPr>
              <a:xfrm>
                <a:off x="4645576" y="3467555"/>
                <a:ext cx="31405" cy="26953"/>
                <a:chOff x="4645576" y="3467555"/>
                <a:chExt cx="31405" cy="26953"/>
              </a:xfrm>
            </p:grpSpPr>
            <p:sp>
              <p:nvSpPr>
                <p:cNvPr id="7504" name="Google Shape;7504;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64"/>
              <p:cNvGrpSpPr/>
              <p:nvPr/>
            </p:nvGrpSpPr>
            <p:grpSpPr>
              <a:xfrm>
                <a:off x="4687631" y="3583965"/>
                <a:ext cx="31499" cy="26898"/>
                <a:chOff x="4687631" y="3583965"/>
                <a:chExt cx="31499" cy="26898"/>
              </a:xfrm>
            </p:grpSpPr>
            <p:sp>
              <p:nvSpPr>
                <p:cNvPr id="7507" name="Google Shape;7507;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64"/>
              <p:cNvGrpSpPr/>
              <p:nvPr/>
            </p:nvGrpSpPr>
            <p:grpSpPr>
              <a:xfrm>
                <a:off x="4719311" y="3471314"/>
                <a:ext cx="31499" cy="27001"/>
                <a:chOff x="4719311" y="3471314"/>
                <a:chExt cx="31499" cy="27001"/>
              </a:xfrm>
            </p:grpSpPr>
            <p:sp>
              <p:nvSpPr>
                <p:cNvPr id="7510" name="Google Shape;7510;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64"/>
              <p:cNvGrpSpPr/>
              <p:nvPr/>
            </p:nvGrpSpPr>
            <p:grpSpPr>
              <a:xfrm>
                <a:off x="4719311" y="3434404"/>
                <a:ext cx="31499" cy="26898"/>
                <a:chOff x="4719311" y="3434404"/>
                <a:chExt cx="31499" cy="26898"/>
              </a:xfrm>
            </p:grpSpPr>
            <p:sp>
              <p:nvSpPr>
                <p:cNvPr id="7513" name="Google Shape;7513;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64"/>
              <p:cNvGrpSpPr/>
              <p:nvPr/>
            </p:nvGrpSpPr>
            <p:grpSpPr>
              <a:xfrm>
                <a:off x="4768876" y="3401772"/>
                <a:ext cx="31499" cy="26898"/>
                <a:chOff x="4768876" y="3401772"/>
                <a:chExt cx="31499" cy="26898"/>
              </a:xfrm>
            </p:grpSpPr>
            <p:sp>
              <p:nvSpPr>
                <p:cNvPr id="7516" name="Google Shape;7516;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64"/>
              <p:cNvGrpSpPr/>
              <p:nvPr/>
            </p:nvGrpSpPr>
            <p:grpSpPr>
              <a:xfrm>
                <a:off x="4762214" y="3471377"/>
                <a:ext cx="26938" cy="26938"/>
                <a:chOff x="4762214" y="3471377"/>
                <a:chExt cx="26938" cy="26938"/>
              </a:xfrm>
            </p:grpSpPr>
            <p:sp>
              <p:nvSpPr>
                <p:cNvPr id="7519" name="Google Shape;7519;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64"/>
              <p:cNvGrpSpPr/>
              <p:nvPr/>
            </p:nvGrpSpPr>
            <p:grpSpPr>
              <a:xfrm>
                <a:off x="4790473" y="3344782"/>
                <a:ext cx="31405" cy="26898"/>
                <a:chOff x="4790473" y="3344782"/>
                <a:chExt cx="31405" cy="26898"/>
              </a:xfrm>
            </p:grpSpPr>
            <p:sp>
              <p:nvSpPr>
                <p:cNvPr id="7522" name="Google Shape;7522;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64"/>
              <p:cNvGrpSpPr/>
              <p:nvPr/>
            </p:nvGrpSpPr>
            <p:grpSpPr>
              <a:xfrm>
                <a:off x="4823774" y="3950733"/>
                <a:ext cx="37398" cy="32034"/>
                <a:chOff x="4823774" y="3950733"/>
                <a:chExt cx="37398" cy="32034"/>
              </a:xfrm>
            </p:grpSpPr>
            <p:sp>
              <p:nvSpPr>
                <p:cNvPr id="7525" name="Google Shape;7525;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64"/>
              <p:cNvGrpSpPr/>
              <p:nvPr/>
            </p:nvGrpSpPr>
            <p:grpSpPr>
              <a:xfrm>
                <a:off x="4823396" y="4110566"/>
                <a:ext cx="31405" cy="26906"/>
                <a:chOff x="4823396" y="4110566"/>
                <a:chExt cx="31405" cy="26906"/>
              </a:xfrm>
            </p:grpSpPr>
            <p:sp>
              <p:nvSpPr>
                <p:cNvPr id="7528" name="Google Shape;7528;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4"/>
              <p:cNvGrpSpPr/>
              <p:nvPr/>
            </p:nvGrpSpPr>
            <p:grpSpPr>
              <a:xfrm>
                <a:off x="4838332" y="3821150"/>
                <a:ext cx="31499" cy="26898"/>
                <a:chOff x="4838332" y="3821150"/>
                <a:chExt cx="31499" cy="26898"/>
              </a:xfrm>
            </p:grpSpPr>
            <p:sp>
              <p:nvSpPr>
                <p:cNvPr id="7531" name="Google Shape;7531;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4"/>
              <p:cNvGrpSpPr/>
              <p:nvPr/>
            </p:nvGrpSpPr>
            <p:grpSpPr>
              <a:xfrm>
                <a:off x="4661275" y="3815007"/>
                <a:ext cx="36824" cy="31523"/>
                <a:chOff x="4661275" y="3815007"/>
                <a:chExt cx="36824" cy="31523"/>
              </a:xfrm>
            </p:grpSpPr>
            <p:sp>
              <p:nvSpPr>
                <p:cNvPr id="7534" name="Google Shape;7534;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64"/>
              <p:cNvGrpSpPr/>
              <p:nvPr/>
            </p:nvGrpSpPr>
            <p:grpSpPr>
              <a:xfrm>
                <a:off x="4558998" y="3851037"/>
                <a:ext cx="33591" cy="28699"/>
                <a:chOff x="4558998" y="3851037"/>
                <a:chExt cx="33591" cy="28699"/>
              </a:xfrm>
            </p:grpSpPr>
            <p:sp>
              <p:nvSpPr>
                <p:cNvPr id="7537" name="Google Shape;7537;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64"/>
              <p:cNvGrpSpPr/>
              <p:nvPr/>
            </p:nvGrpSpPr>
            <p:grpSpPr>
              <a:xfrm>
                <a:off x="4696762" y="3638587"/>
                <a:ext cx="33591" cy="28794"/>
                <a:chOff x="4696762" y="3638587"/>
                <a:chExt cx="33591" cy="28794"/>
              </a:xfrm>
            </p:grpSpPr>
            <p:sp>
              <p:nvSpPr>
                <p:cNvPr id="7540" name="Google Shape;7540;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64"/>
              <p:cNvGrpSpPr/>
              <p:nvPr/>
            </p:nvGrpSpPr>
            <p:grpSpPr>
              <a:xfrm>
                <a:off x="4929479" y="3939140"/>
                <a:ext cx="33497" cy="28692"/>
                <a:chOff x="4929479" y="3939140"/>
                <a:chExt cx="33497" cy="28692"/>
              </a:xfrm>
            </p:grpSpPr>
            <p:sp>
              <p:nvSpPr>
                <p:cNvPr id="7543" name="Google Shape;7543;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64"/>
              <p:cNvGrpSpPr/>
              <p:nvPr/>
            </p:nvGrpSpPr>
            <p:grpSpPr>
              <a:xfrm>
                <a:off x="4907119" y="3986039"/>
                <a:ext cx="33497" cy="28699"/>
                <a:chOff x="4907119" y="3986039"/>
                <a:chExt cx="33497" cy="28699"/>
              </a:xfrm>
            </p:grpSpPr>
            <p:sp>
              <p:nvSpPr>
                <p:cNvPr id="7546" name="Google Shape;7546;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64"/>
              <p:cNvGrpSpPr/>
              <p:nvPr/>
            </p:nvGrpSpPr>
            <p:grpSpPr>
              <a:xfrm>
                <a:off x="4911783" y="4048102"/>
                <a:ext cx="33591" cy="28762"/>
                <a:chOff x="4911783" y="4048102"/>
                <a:chExt cx="33591" cy="28762"/>
              </a:xfrm>
            </p:grpSpPr>
            <p:sp>
              <p:nvSpPr>
                <p:cNvPr id="7549" name="Google Shape;7549;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1" name="Google Shape;7551;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3" name="Google Shape;7553;p64"/>
              <p:cNvGrpSpPr/>
              <p:nvPr/>
            </p:nvGrpSpPr>
            <p:grpSpPr>
              <a:xfrm>
                <a:off x="4762623" y="3837847"/>
                <a:ext cx="42416" cy="36273"/>
                <a:chOff x="4762623" y="3837847"/>
                <a:chExt cx="42416" cy="36273"/>
              </a:xfrm>
            </p:grpSpPr>
            <p:sp>
              <p:nvSpPr>
                <p:cNvPr id="7554" name="Google Shape;7554;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64"/>
              <p:cNvGrpSpPr/>
              <p:nvPr/>
            </p:nvGrpSpPr>
            <p:grpSpPr>
              <a:xfrm>
                <a:off x="4746044" y="4104966"/>
                <a:ext cx="33497" cy="28699"/>
                <a:chOff x="4746044" y="4104966"/>
                <a:chExt cx="33497" cy="28699"/>
              </a:xfrm>
            </p:grpSpPr>
            <p:sp>
              <p:nvSpPr>
                <p:cNvPr id="7557" name="Google Shape;7557;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64"/>
              <p:cNvGrpSpPr/>
              <p:nvPr/>
            </p:nvGrpSpPr>
            <p:grpSpPr>
              <a:xfrm>
                <a:off x="4859646" y="4162554"/>
                <a:ext cx="33591" cy="28762"/>
                <a:chOff x="4859646" y="4162554"/>
                <a:chExt cx="33591" cy="28762"/>
              </a:xfrm>
            </p:grpSpPr>
            <p:sp>
              <p:nvSpPr>
                <p:cNvPr id="7560" name="Google Shape;7560;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2" name="Google Shape;7562;p64"/>
            <p:cNvGrpSpPr/>
            <p:nvPr/>
          </p:nvGrpSpPr>
          <p:grpSpPr>
            <a:xfrm>
              <a:off x="3597785" y="3274438"/>
              <a:ext cx="855610" cy="1122100"/>
              <a:chOff x="3597785" y="3274438"/>
              <a:chExt cx="855610" cy="1122100"/>
            </a:xfrm>
          </p:grpSpPr>
          <p:grpSp>
            <p:nvGrpSpPr>
              <p:cNvPr id="7563" name="Google Shape;7563;p64"/>
              <p:cNvGrpSpPr/>
              <p:nvPr/>
            </p:nvGrpSpPr>
            <p:grpSpPr>
              <a:xfrm>
                <a:off x="3617857" y="3284717"/>
                <a:ext cx="826785" cy="1099165"/>
                <a:chOff x="3617857" y="3284717"/>
                <a:chExt cx="826785" cy="1099165"/>
              </a:xfrm>
            </p:grpSpPr>
            <p:sp>
              <p:nvSpPr>
                <p:cNvPr id="7564" name="Google Shape;7564;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64"/>
              <p:cNvGrpSpPr/>
              <p:nvPr/>
            </p:nvGrpSpPr>
            <p:grpSpPr>
              <a:xfrm>
                <a:off x="4180904" y="4251758"/>
                <a:ext cx="37783" cy="32420"/>
                <a:chOff x="4180904" y="4251758"/>
                <a:chExt cx="37783" cy="32420"/>
              </a:xfrm>
            </p:grpSpPr>
            <p:sp>
              <p:nvSpPr>
                <p:cNvPr id="7621" name="Google Shape;7621;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64"/>
              <p:cNvGrpSpPr/>
              <p:nvPr/>
            </p:nvGrpSpPr>
            <p:grpSpPr>
              <a:xfrm>
                <a:off x="4201644" y="4081324"/>
                <a:ext cx="37783" cy="32364"/>
                <a:chOff x="4201644" y="4081324"/>
                <a:chExt cx="37783" cy="32364"/>
              </a:xfrm>
            </p:grpSpPr>
            <p:sp>
              <p:nvSpPr>
                <p:cNvPr id="7624" name="Google Shape;7624;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64"/>
              <p:cNvGrpSpPr/>
              <p:nvPr/>
            </p:nvGrpSpPr>
            <p:grpSpPr>
              <a:xfrm>
                <a:off x="4284416" y="3887428"/>
                <a:ext cx="37783" cy="32451"/>
                <a:chOff x="4284416" y="3887428"/>
                <a:chExt cx="37783" cy="32451"/>
              </a:xfrm>
            </p:grpSpPr>
            <p:sp>
              <p:nvSpPr>
                <p:cNvPr id="7627" name="Google Shape;7627;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4"/>
              <p:cNvGrpSpPr/>
              <p:nvPr/>
            </p:nvGrpSpPr>
            <p:grpSpPr>
              <a:xfrm>
                <a:off x="4223721" y="3860404"/>
                <a:ext cx="37870" cy="32364"/>
                <a:chOff x="4223721" y="3860404"/>
                <a:chExt cx="37870" cy="32364"/>
              </a:xfrm>
            </p:grpSpPr>
            <p:sp>
              <p:nvSpPr>
                <p:cNvPr id="7630" name="Google Shape;7630;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4"/>
              <p:cNvGrpSpPr/>
              <p:nvPr/>
            </p:nvGrpSpPr>
            <p:grpSpPr>
              <a:xfrm>
                <a:off x="4104889" y="3699242"/>
                <a:ext cx="37776" cy="32357"/>
                <a:chOff x="4104889" y="3699242"/>
                <a:chExt cx="37776" cy="32357"/>
              </a:xfrm>
            </p:grpSpPr>
            <p:sp>
              <p:nvSpPr>
                <p:cNvPr id="7633" name="Google Shape;7633;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4"/>
              <p:cNvGrpSpPr/>
              <p:nvPr/>
            </p:nvGrpSpPr>
            <p:grpSpPr>
              <a:xfrm>
                <a:off x="4143608" y="3475121"/>
                <a:ext cx="37878" cy="32420"/>
                <a:chOff x="4143608" y="3475121"/>
                <a:chExt cx="37878" cy="32420"/>
              </a:xfrm>
            </p:grpSpPr>
            <p:sp>
              <p:nvSpPr>
                <p:cNvPr id="7636" name="Google Shape;7636;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4"/>
              <p:cNvGrpSpPr/>
              <p:nvPr/>
            </p:nvGrpSpPr>
            <p:grpSpPr>
              <a:xfrm>
                <a:off x="4217248" y="3570893"/>
                <a:ext cx="37776" cy="32364"/>
                <a:chOff x="4217248" y="3570893"/>
                <a:chExt cx="37776" cy="32364"/>
              </a:xfrm>
            </p:grpSpPr>
            <p:sp>
              <p:nvSpPr>
                <p:cNvPr id="7639" name="Google Shape;7639;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4"/>
              <p:cNvGrpSpPr/>
              <p:nvPr/>
            </p:nvGrpSpPr>
            <p:grpSpPr>
              <a:xfrm>
                <a:off x="4255307" y="3431612"/>
                <a:ext cx="37776" cy="32451"/>
                <a:chOff x="4255307" y="3431612"/>
                <a:chExt cx="37776" cy="32451"/>
              </a:xfrm>
            </p:grpSpPr>
            <p:sp>
              <p:nvSpPr>
                <p:cNvPr id="7642" name="Google Shape;7642;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64"/>
              <p:cNvGrpSpPr/>
              <p:nvPr/>
            </p:nvGrpSpPr>
            <p:grpSpPr>
              <a:xfrm>
                <a:off x="3853052" y="3577398"/>
                <a:ext cx="37776" cy="32420"/>
                <a:chOff x="3853052" y="3577398"/>
                <a:chExt cx="37776" cy="32420"/>
              </a:xfrm>
            </p:grpSpPr>
            <p:sp>
              <p:nvSpPr>
                <p:cNvPr id="7645" name="Google Shape;7645;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4"/>
              <p:cNvGrpSpPr/>
              <p:nvPr/>
            </p:nvGrpSpPr>
            <p:grpSpPr>
              <a:xfrm>
                <a:off x="4039908" y="3412107"/>
                <a:ext cx="37776" cy="32357"/>
                <a:chOff x="4039908" y="3412107"/>
                <a:chExt cx="37776" cy="32357"/>
              </a:xfrm>
            </p:grpSpPr>
            <p:sp>
              <p:nvSpPr>
                <p:cNvPr id="7648" name="Google Shape;7648;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64"/>
              <p:cNvGrpSpPr/>
              <p:nvPr/>
            </p:nvGrpSpPr>
            <p:grpSpPr>
              <a:xfrm>
                <a:off x="4017360" y="3342061"/>
                <a:ext cx="37870" cy="32380"/>
                <a:chOff x="4017360" y="3342061"/>
                <a:chExt cx="37870" cy="32380"/>
              </a:xfrm>
            </p:grpSpPr>
            <p:sp>
              <p:nvSpPr>
                <p:cNvPr id="7651" name="Google Shape;7651;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3" name="Google Shape;7653;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5" name="Google Shape;7655;p64"/>
              <p:cNvGrpSpPr/>
              <p:nvPr/>
            </p:nvGrpSpPr>
            <p:grpSpPr>
              <a:xfrm>
                <a:off x="3750870" y="3418650"/>
                <a:ext cx="37776" cy="32380"/>
                <a:chOff x="3750870" y="3418650"/>
                <a:chExt cx="37776" cy="32380"/>
              </a:xfrm>
            </p:grpSpPr>
            <p:sp>
              <p:nvSpPr>
                <p:cNvPr id="7656" name="Google Shape;7656;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4"/>
              <p:cNvGrpSpPr/>
              <p:nvPr/>
            </p:nvGrpSpPr>
            <p:grpSpPr>
              <a:xfrm>
                <a:off x="3632509" y="3274438"/>
                <a:ext cx="37783" cy="32357"/>
                <a:chOff x="3632509" y="3274438"/>
                <a:chExt cx="37783" cy="32357"/>
              </a:xfrm>
            </p:grpSpPr>
            <p:sp>
              <p:nvSpPr>
                <p:cNvPr id="7659" name="Google Shape;7659;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4"/>
              <p:cNvGrpSpPr/>
              <p:nvPr/>
            </p:nvGrpSpPr>
            <p:grpSpPr>
              <a:xfrm>
                <a:off x="3906424" y="3297561"/>
                <a:ext cx="37776" cy="32451"/>
                <a:chOff x="3906424" y="3297561"/>
                <a:chExt cx="37776" cy="32451"/>
              </a:xfrm>
            </p:grpSpPr>
            <p:sp>
              <p:nvSpPr>
                <p:cNvPr id="7662" name="Google Shape;7662;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64"/>
              <p:cNvGrpSpPr/>
              <p:nvPr/>
            </p:nvGrpSpPr>
            <p:grpSpPr>
              <a:xfrm>
                <a:off x="3866084" y="3412107"/>
                <a:ext cx="37776" cy="32357"/>
                <a:chOff x="3866084" y="3412107"/>
                <a:chExt cx="37776" cy="32357"/>
              </a:xfrm>
            </p:grpSpPr>
            <p:sp>
              <p:nvSpPr>
                <p:cNvPr id="7665" name="Google Shape;7665;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64"/>
              <p:cNvGrpSpPr/>
              <p:nvPr/>
            </p:nvGrpSpPr>
            <p:grpSpPr>
              <a:xfrm>
                <a:off x="4023919" y="3766409"/>
                <a:ext cx="37783" cy="32357"/>
                <a:chOff x="4023919" y="3766409"/>
                <a:chExt cx="37783" cy="32357"/>
              </a:xfrm>
            </p:grpSpPr>
            <p:sp>
              <p:nvSpPr>
                <p:cNvPr id="7668" name="Google Shape;7668;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4"/>
              <p:cNvGrpSpPr/>
              <p:nvPr/>
            </p:nvGrpSpPr>
            <p:grpSpPr>
              <a:xfrm>
                <a:off x="3973882" y="3779449"/>
                <a:ext cx="37776" cy="32357"/>
                <a:chOff x="3973882" y="3779449"/>
                <a:chExt cx="37776" cy="32357"/>
              </a:xfrm>
            </p:grpSpPr>
            <p:sp>
              <p:nvSpPr>
                <p:cNvPr id="7671" name="Google Shape;7671;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4"/>
              <p:cNvGrpSpPr/>
              <p:nvPr/>
            </p:nvGrpSpPr>
            <p:grpSpPr>
              <a:xfrm>
                <a:off x="4073398" y="3838028"/>
                <a:ext cx="37776" cy="32380"/>
                <a:chOff x="4073398" y="3838028"/>
                <a:chExt cx="37776" cy="32380"/>
              </a:xfrm>
            </p:grpSpPr>
            <p:sp>
              <p:nvSpPr>
                <p:cNvPr id="7674" name="Google Shape;7674;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4"/>
              <p:cNvGrpSpPr/>
              <p:nvPr/>
            </p:nvGrpSpPr>
            <p:grpSpPr>
              <a:xfrm>
                <a:off x="4342672" y="4144496"/>
                <a:ext cx="37752" cy="32364"/>
                <a:chOff x="4342672" y="4144496"/>
                <a:chExt cx="37752" cy="32364"/>
              </a:xfrm>
            </p:grpSpPr>
            <p:sp>
              <p:nvSpPr>
                <p:cNvPr id="7677" name="Google Shape;7677;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4"/>
              <p:cNvGrpSpPr/>
              <p:nvPr/>
            </p:nvGrpSpPr>
            <p:grpSpPr>
              <a:xfrm>
                <a:off x="4406386" y="4056872"/>
                <a:ext cx="37783" cy="32364"/>
                <a:chOff x="4406386" y="4056872"/>
                <a:chExt cx="37783" cy="32364"/>
              </a:xfrm>
            </p:grpSpPr>
            <p:sp>
              <p:nvSpPr>
                <p:cNvPr id="7680" name="Google Shape;7680;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64"/>
              <p:cNvGrpSpPr/>
              <p:nvPr/>
            </p:nvGrpSpPr>
            <p:grpSpPr>
              <a:xfrm>
                <a:off x="4284416" y="4245254"/>
                <a:ext cx="37783" cy="32357"/>
                <a:chOff x="4284416" y="4245254"/>
                <a:chExt cx="37783" cy="32357"/>
              </a:xfrm>
            </p:grpSpPr>
            <p:sp>
              <p:nvSpPr>
                <p:cNvPr id="7683" name="Google Shape;7683;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64"/>
              <p:cNvGrpSpPr/>
              <p:nvPr/>
            </p:nvGrpSpPr>
            <p:grpSpPr>
              <a:xfrm>
                <a:off x="4219057" y="4331258"/>
                <a:ext cx="37776" cy="32364"/>
                <a:chOff x="4219057" y="4331258"/>
                <a:chExt cx="37776" cy="32364"/>
              </a:xfrm>
            </p:grpSpPr>
            <p:sp>
              <p:nvSpPr>
                <p:cNvPr id="7686" name="Google Shape;7686;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64"/>
              <p:cNvGrpSpPr/>
              <p:nvPr/>
            </p:nvGrpSpPr>
            <p:grpSpPr>
              <a:xfrm>
                <a:off x="4204122" y="4141688"/>
                <a:ext cx="33497" cy="28699"/>
                <a:chOff x="4204122" y="4141688"/>
                <a:chExt cx="33497" cy="28699"/>
              </a:xfrm>
            </p:grpSpPr>
            <p:sp>
              <p:nvSpPr>
                <p:cNvPr id="7689" name="Google Shape;7689;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4"/>
              <p:cNvGrpSpPr/>
              <p:nvPr/>
            </p:nvGrpSpPr>
            <p:grpSpPr>
              <a:xfrm>
                <a:off x="4301546" y="4003869"/>
                <a:ext cx="38916" cy="33324"/>
                <a:chOff x="4301546" y="4003869"/>
                <a:chExt cx="38916" cy="33324"/>
              </a:xfrm>
            </p:grpSpPr>
            <p:sp>
              <p:nvSpPr>
                <p:cNvPr id="7692" name="Google Shape;7692;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64"/>
              <p:cNvGrpSpPr/>
              <p:nvPr/>
            </p:nvGrpSpPr>
            <p:grpSpPr>
              <a:xfrm>
                <a:off x="4210681" y="3924669"/>
                <a:ext cx="36549" cy="31366"/>
                <a:chOff x="4210681" y="3924669"/>
                <a:chExt cx="36549" cy="31366"/>
              </a:xfrm>
            </p:grpSpPr>
            <p:sp>
              <p:nvSpPr>
                <p:cNvPr id="7695" name="Google Shape;7695;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64"/>
              <p:cNvGrpSpPr/>
              <p:nvPr/>
            </p:nvGrpSpPr>
            <p:grpSpPr>
              <a:xfrm>
                <a:off x="3987771" y="3628874"/>
                <a:ext cx="31499" cy="26993"/>
                <a:chOff x="3987771" y="3628874"/>
                <a:chExt cx="31499" cy="26993"/>
              </a:xfrm>
            </p:grpSpPr>
            <p:sp>
              <p:nvSpPr>
                <p:cNvPr id="7698" name="Google Shape;7698;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64"/>
              <p:cNvGrpSpPr/>
              <p:nvPr/>
            </p:nvGrpSpPr>
            <p:grpSpPr>
              <a:xfrm>
                <a:off x="4087382" y="3775674"/>
                <a:ext cx="31405" cy="26898"/>
                <a:chOff x="4087382" y="3775674"/>
                <a:chExt cx="31405" cy="26898"/>
              </a:xfrm>
            </p:grpSpPr>
            <p:sp>
              <p:nvSpPr>
                <p:cNvPr id="7701" name="Google Shape;7701;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4"/>
              <p:cNvGrpSpPr/>
              <p:nvPr/>
            </p:nvGrpSpPr>
            <p:grpSpPr>
              <a:xfrm>
                <a:off x="4118873" y="3856637"/>
                <a:ext cx="31405" cy="26906"/>
                <a:chOff x="4118873" y="3856637"/>
                <a:chExt cx="31405" cy="26906"/>
              </a:xfrm>
            </p:grpSpPr>
            <p:sp>
              <p:nvSpPr>
                <p:cNvPr id="7704" name="Google Shape;7704;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64"/>
              <p:cNvGrpSpPr/>
              <p:nvPr/>
            </p:nvGrpSpPr>
            <p:grpSpPr>
              <a:xfrm>
                <a:off x="4168541" y="3639523"/>
                <a:ext cx="31499" cy="26906"/>
                <a:chOff x="4168541" y="3639523"/>
                <a:chExt cx="31499" cy="26906"/>
              </a:xfrm>
            </p:grpSpPr>
            <p:sp>
              <p:nvSpPr>
                <p:cNvPr id="7707" name="Google Shape;7707;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4"/>
              <p:cNvGrpSpPr/>
              <p:nvPr/>
            </p:nvGrpSpPr>
            <p:grpSpPr>
              <a:xfrm>
                <a:off x="3965789" y="3393545"/>
                <a:ext cx="31405" cy="26945"/>
                <a:chOff x="3965789" y="3393545"/>
                <a:chExt cx="31405" cy="26945"/>
              </a:xfrm>
            </p:grpSpPr>
            <p:sp>
              <p:nvSpPr>
                <p:cNvPr id="7710" name="Google Shape;7710;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64"/>
              <p:cNvGrpSpPr/>
              <p:nvPr/>
            </p:nvGrpSpPr>
            <p:grpSpPr>
              <a:xfrm>
                <a:off x="3925166" y="3491008"/>
                <a:ext cx="31405" cy="27001"/>
                <a:chOff x="3925166" y="3491008"/>
                <a:chExt cx="31405" cy="27001"/>
              </a:xfrm>
            </p:grpSpPr>
            <p:sp>
              <p:nvSpPr>
                <p:cNvPr id="7713" name="Google Shape;7713;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64"/>
              <p:cNvGrpSpPr/>
              <p:nvPr/>
            </p:nvGrpSpPr>
            <p:grpSpPr>
              <a:xfrm>
                <a:off x="3682845" y="3340976"/>
                <a:ext cx="31397" cy="26898"/>
                <a:chOff x="3682845" y="3340976"/>
                <a:chExt cx="31397" cy="26898"/>
              </a:xfrm>
            </p:grpSpPr>
            <p:sp>
              <p:nvSpPr>
                <p:cNvPr id="7716" name="Google Shape;7716;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64"/>
              <p:cNvGrpSpPr/>
              <p:nvPr/>
            </p:nvGrpSpPr>
            <p:grpSpPr>
              <a:xfrm>
                <a:off x="3795393" y="3353725"/>
                <a:ext cx="31499" cy="26993"/>
                <a:chOff x="3795393" y="3353725"/>
                <a:chExt cx="31499" cy="26993"/>
              </a:xfrm>
            </p:grpSpPr>
            <p:sp>
              <p:nvSpPr>
                <p:cNvPr id="7719" name="Google Shape;7719;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4"/>
              <p:cNvGrpSpPr/>
              <p:nvPr/>
            </p:nvGrpSpPr>
            <p:grpSpPr>
              <a:xfrm>
                <a:off x="4176909" y="4363221"/>
                <a:ext cx="38924" cy="33316"/>
                <a:chOff x="4176909" y="4363221"/>
                <a:chExt cx="38924" cy="33316"/>
              </a:xfrm>
            </p:grpSpPr>
            <p:sp>
              <p:nvSpPr>
                <p:cNvPr id="7722" name="Google Shape;7722;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4"/>
              <p:cNvGrpSpPr/>
              <p:nvPr/>
            </p:nvGrpSpPr>
            <p:grpSpPr>
              <a:xfrm>
                <a:off x="4226191" y="4007660"/>
                <a:ext cx="33560" cy="28770"/>
                <a:chOff x="4226191" y="4007660"/>
                <a:chExt cx="33560" cy="28770"/>
              </a:xfrm>
            </p:grpSpPr>
            <p:sp>
              <p:nvSpPr>
                <p:cNvPr id="7725" name="Google Shape;7725;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64"/>
              <p:cNvGrpSpPr/>
              <p:nvPr/>
            </p:nvGrpSpPr>
            <p:grpSpPr>
              <a:xfrm>
                <a:off x="3597785" y="3377045"/>
                <a:ext cx="33591" cy="28699"/>
                <a:chOff x="3597785" y="3377045"/>
                <a:chExt cx="33591" cy="28699"/>
              </a:xfrm>
            </p:grpSpPr>
            <p:sp>
              <p:nvSpPr>
                <p:cNvPr id="7728" name="Google Shape;7728;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4"/>
              <p:cNvGrpSpPr/>
              <p:nvPr/>
            </p:nvGrpSpPr>
            <p:grpSpPr>
              <a:xfrm>
                <a:off x="3887870" y="3669796"/>
                <a:ext cx="33591" cy="28692"/>
                <a:chOff x="3887870" y="3669796"/>
                <a:chExt cx="33591" cy="28692"/>
              </a:xfrm>
            </p:grpSpPr>
            <p:sp>
              <p:nvSpPr>
                <p:cNvPr id="7731" name="Google Shape;7731;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64"/>
              <p:cNvGrpSpPr/>
              <p:nvPr/>
            </p:nvGrpSpPr>
            <p:grpSpPr>
              <a:xfrm>
                <a:off x="3818320" y="3481625"/>
                <a:ext cx="33497" cy="28770"/>
                <a:chOff x="3818320" y="3481625"/>
                <a:chExt cx="33497" cy="28770"/>
              </a:xfrm>
            </p:grpSpPr>
            <p:sp>
              <p:nvSpPr>
                <p:cNvPr id="7734" name="Google Shape;7734;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64"/>
              <p:cNvGrpSpPr/>
              <p:nvPr/>
            </p:nvGrpSpPr>
            <p:grpSpPr>
              <a:xfrm>
                <a:off x="4278139" y="4120948"/>
                <a:ext cx="37492" cy="32129"/>
                <a:chOff x="4278139" y="4120948"/>
                <a:chExt cx="37492" cy="32129"/>
              </a:xfrm>
            </p:grpSpPr>
            <p:sp>
              <p:nvSpPr>
                <p:cNvPr id="7737" name="Google Shape;7737;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64"/>
              <p:cNvGrpSpPr/>
              <p:nvPr/>
            </p:nvGrpSpPr>
            <p:grpSpPr>
              <a:xfrm>
                <a:off x="4419898" y="3977388"/>
                <a:ext cx="33497" cy="28692"/>
                <a:chOff x="4419898" y="3977388"/>
                <a:chExt cx="33497" cy="28692"/>
              </a:xfrm>
            </p:grpSpPr>
            <p:sp>
              <p:nvSpPr>
                <p:cNvPr id="7740" name="Google Shape;7740;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4"/>
              <p:cNvGrpSpPr/>
              <p:nvPr/>
            </p:nvGrpSpPr>
            <p:grpSpPr>
              <a:xfrm>
                <a:off x="4158930" y="4034684"/>
                <a:ext cx="33497" cy="28762"/>
                <a:chOff x="4158930" y="4034684"/>
                <a:chExt cx="33497" cy="28762"/>
              </a:xfrm>
            </p:grpSpPr>
            <p:sp>
              <p:nvSpPr>
                <p:cNvPr id="7743" name="Google Shape;7743;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4"/>
              <p:cNvGrpSpPr/>
              <p:nvPr/>
            </p:nvGrpSpPr>
            <p:grpSpPr>
              <a:xfrm>
                <a:off x="4134949" y="3957049"/>
                <a:ext cx="33497" cy="28770"/>
                <a:chOff x="4134949" y="3957049"/>
                <a:chExt cx="33497" cy="28770"/>
              </a:xfrm>
            </p:grpSpPr>
            <p:sp>
              <p:nvSpPr>
                <p:cNvPr id="7746" name="Google Shape;7746;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64"/>
              <p:cNvGrpSpPr/>
              <p:nvPr/>
            </p:nvGrpSpPr>
            <p:grpSpPr>
              <a:xfrm>
                <a:off x="4193653" y="4184403"/>
                <a:ext cx="43580" cy="37264"/>
                <a:chOff x="4193653" y="4184403"/>
                <a:chExt cx="43580" cy="37264"/>
              </a:xfrm>
            </p:grpSpPr>
            <p:sp>
              <p:nvSpPr>
                <p:cNvPr id="7749" name="Google Shape;7749;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64"/>
              <p:cNvGrpSpPr/>
              <p:nvPr/>
            </p:nvGrpSpPr>
            <p:grpSpPr>
              <a:xfrm>
                <a:off x="4343600" y="3943844"/>
                <a:ext cx="43580" cy="37312"/>
                <a:chOff x="4343600" y="3943844"/>
                <a:chExt cx="43580" cy="37312"/>
              </a:xfrm>
            </p:grpSpPr>
            <p:sp>
              <p:nvSpPr>
                <p:cNvPr id="7752" name="Google Shape;7752;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64"/>
              <p:cNvGrpSpPr/>
              <p:nvPr/>
            </p:nvGrpSpPr>
            <p:grpSpPr>
              <a:xfrm>
                <a:off x="4172339" y="3381693"/>
                <a:ext cx="31499" cy="27001"/>
                <a:chOff x="4172339" y="3381693"/>
                <a:chExt cx="31499" cy="27001"/>
              </a:xfrm>
            </p:grpSpPr>
            <p:sp>
              <p:nvSpPr>
                <p:cNvPr id="7755" name="Google Shape;7755;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760"/>
        <p:cNvGrpSpPr/>
        <p:nvPr/>
      </p:nvGrpSpPr>
      <p:grpSpPr>
        <a:xfrm>
          <a:off x="0" y="0"/>
          <a:ext cx="0" cy="0"/>
          <a:chOff x="0" y="0"/>
          <a:chExt cx="0" cy="0"/>
        </a:xfrm>
      </p:grpSpPr>
      <p:grpSp>
        <p:nvGrpSpPr>
          <p:cNvPr id="7761" name="Google Shape;7761;p65"/>
          <p:cNvGrpSpPr/>
          <p:nvPr/>
        </p:nvGrpSpPr>
        <p:grpSpPr>
          <a:xfrm>
            <a:off x="2126623" y="3607908"/>
            <a:ext cx="1102891" cy="760337"/>
            <a:chOff x="4967783" y="2151471"/>
            <a:chExt cx="3920692" cy="2702940"/>
          </a:xfrm>
        </p:grpSpPr>
        <p:grpSp>
          <p:nvGrpSpPr>
            <p:cNvPr id="7762" name="Google Shape;7762;p65"/>
            <p:cNvGrpSpPr/>
            <p:nvPr/>
          </p:nvGrpSpPr>
          <p:grpSpPr>
            <a:xfrm>
              <a:off x="5045709" y="2252109"/>
              <a:ext cx="3761071" cy="2501708"/>
              <a:chOff x="2691784" y="1805334"/>
              <a:chExt cx="3761071" cy="2501708"/>
            </a:xfrm>
          </p:grpSpPr>
          <p:sp>
            <p:nvSpPr>
              <p:cNvPr id="7763" name="Google Shape;7763;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65"/>
            <p:cNvGrpSpPr/>
            <p:nvPr/>
          </p:nvGrpSpPr>
          <p:grpSpPr>
            <a:xfrm>
              <a:off x="4967783" y="2151471"/>
              <a:ext cx="3920692" cy="2702940"/>
              <a:chOff x="2613858" y="1704696"/>
              <a:chExt cx="3920692" cy="2702940"/>
            </a:xfrm>
          </p:grpSpPr>
          <p:sp>
            <p:nvSpPr>
              <p:cNvPr id="7771" name="Google Shape;7771;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6" name="Google Shape;7776;p65"/>
          <p:cNvGrpSpPr/>
          <p:nvPr/>
        </p:nvGrpSpPr>
        <p:grpSpPr>
          <a:xfrm>
            <a:off x="3530532" y="1496185"/>
            <a:ext cx="1561911" cy="708580"/>
            <a:chOff x="3530532" y="1496185"/>
            <a:chExt cx="1561911" cy="708580"/>
          </a:xfrm>
        </p:grpSpPr>
        <p:grpSp>
          <p:nvGrpSpPr>
            <p:cNvPr id="7777" name="Google Shape;7777;p65"/>
            <p:cNvGrpSpPr/>
            <p:nvPr/>
          </p:nvGrpSpPr>
          <p:grpSpPr>
            <a:xfrm>
              <a:off x="3720318" y="1857562"/>
              <a:ext cx="1372125" cy="54"/>
              <a:chOff x="3720318" y="1857562"/>
              <a:chExt cx="1372125" cy="54"/>
            </a:xfrm>
          </p:grpSpPr>
          <p:cxnSp>
            <p:nvCxnSpPr>
              <p:cNvPr id="7778" name="Google Shape;7778;p65"/>
              <p:cNvCxnSpPr>
                <a:endCxn id="777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0" name="Google Shape;7780;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1" name="Google Shape;7781;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2" name="Google Shape;7782;p65"/>
              <p:cNvCxnSpPr>
                <a:stCxn id="777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83" name="Google Shape;7783;p65"/>
            <p:cNvGrpSpPr/>
            <p:nvPr/>
          </p:nvGrpSpPr>
          <p:grpSpPr>
            <a:xfrm>
              <a:off x="3567462" y="1496185"/>
              <a:ext cx="286500" cy="272914"/>
              <a:chOff x="3567462" y="1496185"/>
              <a:chExt cx="286500" cy="272914"/>
            </a:xfrm>
          </p:grpSpPr>
          <p:cxnSp>
            <p:nvCxnSpPr>
              <p:cNvPr id="7784" name="Google Shape;7784;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85" name="Google Shape;7785;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6" name="Google Shape;7786;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8" name="Google Shape;7788;p65"/>
            <p:cNvGrpSpPr/>
            <p:nvPr/>
          </p:nvGrpSpPr>
          <p:grpSpPr>
            <a:xfrm>
              <a:off x="3929014" y="1960574"/>
              <a:ext cx="286500" cy="242342"/>
              <a:chOff x="3929014" y="1960574"/>
              <a:chExt cx="286500" cy="242342"/>
            </a:xfrm>
          </p:grpSpPr>
          <p:cxnSp>
            <p:nvCxnSpPr>
              <p:cNvPr id="7789" name="Google Shape;7789;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90" name="Google Shape;7790;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65"/>
            <p:cNvGrpSpPr/>
            <p:nvPr/>
          </p:nvGrpSpPr>
          <p:grpSpPr>
            <a:xfrm>
              <a:off x="4290828" y="1496185"/>
              <a:ext cx="286500" cy="272914"/>
              <a:chOff x="4290828" y="1496185"/>
              <a:chExt cx="286500" cy="272914"/>
            </a:xfrm>
          </p:grpSpPr>
          <p:cxnSp>
            <p:nvCxnSpPr>
              <p:cNvPr id="7792" name="Google Shape;7792;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93" name="Google Shape;7793;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4" name="Google Shape;7794;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5" name="Google Shape;7795;p65"/>
            <p:cNvGrpSpPr/>
            <p:nvPr/>
          </p:nvGrpSpPr>
          <p:grpSpPr>
            <a:xfrm>
              <a:off x="4657726" y="1959674"/>
              <a:ext cx="286500" cy="245092"/>
              <a:chOff x="4657726" y="1959674"/>
              <a:chExt cx="286500" cy="245092"/>
            </a:xfrm>
          </p:grpSpPr>
          <p:cxnSp>
            <p:nvCxnSpPr>
              <p:cNvPr id="7796" name="Google Shape;7796;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97" name="Google Shape;7797;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8" name="Google Shape;7798;p65"/>
          <p:cNvGrpSpPr/>
          <p:nvPr/>
        </p:nvGrpSpPr>
        <p:grpSpPr>
          <a:xfrm>
            <a:off x="3512551" y="2358282"/>
            <a:ext cx="1597032" cy="378649"/>
            <a:chOff x="3512551" y="2358282"/>
            <a:chExt cx="1597032" cy="378649"/>
          </a:xfrm>
        </p:grpSpPr>
        <p:grpSp>
          <p:nvGrpSpPr>
            <p:cNvPr id="7799" name="Google Shape;7799;p65"/>
            <p:cNvGrpSpPr/>
            <p:nvPr/>
          </p:nvGrpSpPr>
          <p:grpSpPr>
            <a:xfrm>
              <a:off x="3738198" y="2553002"/>
              <a:ext cx="1145834" cy="117"/>
              <a:chOff x="3738198" y="2553002"/>
              <a:chExt cx="1145834" cy="117"/>
            </a:xfrm>
          </p:grpSpPr>
          <p:cxnSp>
            <p:nvCxnSpPr>
              <p:cNvPr id="7800" name="Google Shape;7800;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1" name="Google Shape;7801;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2" name="Google Shape;7802;p65"/>
              <p:cNvCxnSpPr>
                <a:stCxn id="7803" idx="6"/>
                <a:endCxn id="780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805" name="Google Shape;7805;p65"/>
            <p:cNvGrpSpPr/>
            <p:nvPr/>
          </p:nvGrpSpPr>
          <p:grpSpPr>
            <a:xfrm>
              <a:off x="3969644" y="2440153"/>
              <a:ext cx="225900" cy="296779"/>
              <a:chOff x="3969644" y="2440153"/>
              <a:chExt cx="225900" cy="296779"/>
            </a:xfrm>
          </p:grpSpPr>
          <p:cxnSp>
            <p:nvCxnSpPr>
              <p:cNvPr id="7806" name="Google Shape;7806;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804" name="Google Shape;7804;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65"/>
            <p:cNvGrpSpPr/>
            <p:nvPr/>
          </p:nvGrpSpPr>
          <p:grpSpPr>
            <a:xfrm>
              <a:off x="4426818" y="2358282"/>
              <a:ext cx="225600" cy="307471"/>
              <a:chOff x="4426818" y="2358282"/>
              <a:chExt cx="225600" cy="307471"/>
            </a:xfrm>
          </p:grpSpPr>
          <p:cxnSp>
            <p:nvCxnSpPr>
              <p:cNvPr id="7809" name="Google Shape;7809;p65"/>
              <p:cNvCxnSpPr>
                <a:stCxn id="781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811" name="Google Shape;7811;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5"/>
            <p:cNvGrpSpPr/>
            <p:nvPr/>
          </p:nvGrpSpPr>
          <p:grpSpPr>
            <a:xfrm>
              <a:off x="4883984" y="2440153"/>
              <a:ext cx="225600" cy="296479"/>
              <a:chOff x="4883984" y="2440153"/>
              <a:chExt cx="225600" cy="296479"/>
            </a:xfrm>
          </p:grpSpPr>
          <p:cxnSp>
            <p:nvCxnSpPr>
              <p:cNvPr id="7813" name="Google Shape;7813;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814" name="Google Shape;7814;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65"/>
            <p:cNvGrpSpPr/>
            <p:nvPr/>
          </p:nvGrpSpPr>
          <p:grpSpPr>
            <a:xfrm>
              <a:off x="3512551" y="2358356"/>
              <a:ext cx="225647" cy="307629"/>
              <a:chOff x="2182679" y="2005014"/>
              <a:chExt cx="792300" cy="1080158"/>
            </a:xfrm>
          </p:grpSpPr>
          <p:cxnSp>
            <p:nvCxnSpPr>
              <p:cNvPr id="7817" name="Google Shape;7817;p65"/>
              <p:cNvCxnSpPr>
                <a:stCxn id="781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803" name="Google Shape;7803;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9" name="Google Shape;7819;p65"/>
          <p:cNvGrpSpPr/>
          <p:nvPr/>
        </p:nvGrpSpPr>
        <p:grpSpPr>
          <a:xfrm>
            <a:off x="6872633" y="1182079"/>
            <a:ext cx="1559809" cy="722610"/>
            <a:chOff x="634175" y="2986275"/>
            <a:chExt cx="3147949" cy="1458344"/>
          </a:xfrm>
        </p:grpSpPr>
        <p:cxnSp>
          <p:nvCxnSpPr>
            <p:cNvPr id="7820" name="Google Shape;7820;p65"/>
            <p:cNvCxnSpPr>
              <a:stCxn id="7821" idx="4"/>
              <a:endCxn id="782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823" name="Google Shape;7823;p65"/>
            <p:cNvCxnSpPr>
              <a:stCxn id="7822" idx="0"/>
              <a:endCxn id="782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5" name="Google Shape;7825;p65"/>
            <p:cNvCxnSpPr>
              <a:stCxn id="7824" idx="4"/>
              <a:endCxn id="782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7" name="Google Shape;7827;p65"/>
            <p:cNvCxnSpPr>
              <a:stCxn id="7826" idx="0"/>
              <a:endCxn id="782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828" name="Google Shape;7828;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4" name="Google Shape;7824;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1" name="Google Shape;7821;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6" name="Google Shape;7826;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2" name="Google Shape;7822;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29" name="Google Shape;7829;p65"/>
          <p:cNvGrpSpPr/>
          <p:nvPr/>
        </p:nvGrpSpPr>
        <p:grpSpPr>
          <a:xfrm>
            <a:off x="3526424" y="2891987"/>
            <a:ext cx="1570719" cy="294123"/>
            <a:chOff x="998425" y="1182125"/>
            <a:chExt cx="1065400" cy="199500"/>
          </a:xfrm>
        </p:grpSpPr>
        <p:sp>
          <p:nvSpPr>
            <p:cNvPr id="7830" name="Google Shape;7830;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65"/>
          <p:cNvGrpSpPr/>
          <p:nvPr/>
        </p:nvGrpSpPr>
        <p:grpSpPr>
          <a:xfrm>
            <a:off x="6869680" y="2009474"/>
            <a:ext cx="1565716" cy="366729"/>
            <a:chOff x="1247650" y="2075423"/>
            <a:chExt cx="6648477" cy="1557238"/>
          </a:xfrm>
        </p:grpSpPr>
        <p:sp>
          <p:nvSpPr>
            <p:cNvPr id="7836" name="Google Shape;7836;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65"/>
          <p:cNvGrpSpPr/>
          <p:nvPr/>
        </p:nvGrpSpPr>
        <p:grpSpPr>
          <a:xfrm>
            <a:off x="6853992" y="3158289"/>
            <a:ext cx="1597061" cy="663440"/>
            <a:chOff x="6796238" y="3158297"/>
            <a:chExt cx="1630319" cy="677257"/>
          </a:xfrm>
        </p:grpSpPr>
        <p:cxnSp>
          <p:nvCxnSpPr>
            <p:cNvPr id="7843" name="Google Shape;7843;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4" name="Google Shape;7844;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5" name="Google Shape;7845;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46" name="Google Shape;7846;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47" name="Google Shape;7847;p65"/>
            <p:cNvGrpSpPr/>
            <p:nvPr/>
          </p:nvGrpSpPr>
          <p:grpSpPr>
            <a:xfrm>
              <a:off x="6796238" y="3311904"/>
              <a:ext cx="1630319" cy="377697"/>
              <a:chOff x="6796238" y="3311904"/>
              <a:chExt cx="1630319" cy="377697"/>
            </a:xfrm>
          </p:grpSpPr>
          <p:sp>
            <p:nvSpPr>
              <p:cNvPr id="7848" name="Google Shape;7848;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1" name="Google Shape;7851;p65"/>
          <p:cNvGrpSpPr/>
          <p:nvPr/>
        </p:nvGrpSpPr>
        <p:grpSpPr>
          <a:xfrm>
            <a:off x="5375130" y="1179681"/>
            <a:ext cx="1368606" cy="1593805"/>
            <a:chOff x="1839112" y="2209163"/>
            <a:chExt cx="1918159" cy="2233784"/>
          </a:xfrm>
        </p:grpSpPr>
        <p:sp>
          <p:nvSpPr>
            <p:cNvPr id="7852" name="Google Shape;7852;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5" name="Google Shape;7855;p65"/>
            <p:cNvCxnSpPr>
              <a:stCxn id="7852" idx="6"/>
              <a:endCxn id="785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6" name="Google Shape;7856;p65"/>
            <p:cNvCxnSpPr>
              <a:stCxn id="7853" idx="4"/>
              <a:endCxn id="785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58" name="Google Shape;7858;p65"/>
            <p:cNvCxnSpPr>
              <a:stCxn id="7857" idx="6"/>
              <a:endCxn id="785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9" name="Google Shape;7859;p65"/>
            <p:cNvCxnSpPr>
              <a:stCxn id="7854" idx="4"/>
              <a:endCxn id="786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57" name="Google Shape;7857;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2" name="Google Shape;7862;p65"/>
            <p:cNvCxnSpPr>
              <a:endCxn id="786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63" name="Google Shape;7863;p65"/>
          <p:cNvGrpSpPr/>
          <p:nvPr/>
        </p:nvGrpSpPr>
        <p:grpSpPr>
          <a:xfrm>
            <a:off x="3507503" y="1185917"/>
            <a:ext cx="1637968" cy="154942"/>
            <a:chOff x="238125" y="2506075"/>
            <a:chExt cx="7115411" cy="673075"/>
          </a:xfrm>
        </p:grpSpPr>
        <p:sp>
          <p:nvSpPr>
            <p:cNvPr id="7864" name="Google Shape;7864;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65"/>
          <p:cNvGrpSpPr/>
          <p:nvPr/>
        </p:nvGrpSpPr>
        <p:grpSpPr>
          <a:xfrm>
            <a:off x="746187" y="1507514"/>
            <a:ext cx="2476762" cy="91743"/>
            <a:chOff x="1464850" y="436376"/>
            <a:chExt cx="6001362" cy="222300"/>
          </a:xfrm>
        </p:grpSpPr>
        <p:sp>
          <p:nvSpPr>
            <p:cNvPr id="7870" name="Google Shape;7870;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75" name="Google Shape;7875;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6" name="Google Shape;7876;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7" name="Google Shape;7877;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8" name="Google Shape;7878;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79" name="Google Shape;7879;p65"/>
          <p:cNvGrpSpPr/>
          <p:nvPr/>
        </p:nvGrpSpPr>
        <p:grpSpPr>
          <a:xfrm>
            <a:off x="732455" y="2742980"/>
            <a:ext cx="1452710" cy="651923"/>
            <a:chOff x="803162" y="2667727"/>
            <a:chExt cx="1411906" cy="633611"/>
          </a:xfrm>
        </p:grpSpPr>
        <p:cxnSp>
          <p:nvCxnSpPr>
            <p:cNvPr id="7880" name="Google Shape;7880;p65"/>
            <p:cNvCxnSpPr>
              <a:stCxn id="7881" idx="2"/>
              <a:endCxn id="788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3" name="Google Shape;7883;p65"/>
            <p:cNvCxnSpPr>
              <a:stCxn id="7884" idx="0"/>
              <a:endCxn id="788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5" name="Google Shape;7885;p65"/>
            <p:cNvCxnSpPr>
              <a:stCxn id="7884" idx="2"/>
              <a:endCxn id="788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7" name="Google Shape;7887;p65"/>
            <p:cNvCxnSpPr>
              <a:stCxn id="7888" idx="0"/>
              <a:endCxn id="788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9" name="Google Shape;7889;p65"/>
            <p:cNvCxnSpPr>
              <a:stCxn id="7882" idx="2"/>
              <a:endCxn id="789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91" name="Google Shape;7891;p65"/>
            <p:cNvCxnSpPr>
              <a:stCxn id="7892" idx="0"/>
              <a:endCxn id="788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88" name="Google Shape;7888;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6" name="Google Shape;7886;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2" name="Google Shape;7892;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0" name="Google Shape;7890;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2" name="Google Shape;7882;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4" name="Google Shape;7884;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1" name="Google Shape;7881;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93" name="Google Shape;7893;p65"/>
          <p:cNvGrpSpPr/>
          <p:nvPr/>
        </p:nvGrpSpPr>
        <p:grpSpPr>
          <a:xfrm>
            <a:off x="732456" y="1178518"/>
            <a:ext cx="2518541" cy="209309"/>
            <a:chOff x="803163" y="1111966"/>
            <a:chExt cx="2447800" cy="203430"/>
          </a:xfrm>
        </p:grpSpPr>
        <p:grpSp>
          <p:nvGrpSpPr>
            <p:cNvPr id="7894" name="Google Shape;7894;p65"/>
            <p:cNvGrpSpPr/>
            <p:nvPr/>
          </p:nvGrpSpPr>
          <p:grpSpPr>
            <a:xfrm>
              <a:off x="1958180" y="1111966"/>
              <a:ext cx="588019" cy="121396"/>
              <a:chOff x="4808316" y="2800065"/>
              <a:chExt cx="1999386" cy="412910"/>
            </a:xfrm>
          </p:grpSpPr>
          <p:sp>
            <p:nvSpPr>
              <p:cNvPr id="7895" name="Google Shape;7895;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65"/>
              <p:cNvGrpSpPr/>
              <p:nvPr/>
            </p:nvGrpSpPr>
            <p:grpSpPr>
              <a:xfrm>
                <a:off x="4808316" y="2800065"/>
                <a:ext cx="92400" cy="411825"/>
                <a:chOff x="845575" y="2563700"/>
                <a:chExt cx="92400" cy="411825"/>
              </a:xfrm>
            </p:grpSpPr>
            <p:cxnSp>
              <p:nvCxnSpPr>
                <p:cNvPr id="7897" name="Google Shape;7897;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8" name="Google Shape;7898;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99" name="Google Shape;7899;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900" name="Google Shape;7900;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1" name="Google Shape;7901;p65"/>
            <p:cNvGrpSpPr/>
            <p:nvPr/>
          </p:nvGrpSpPr>
          <p:grpSpPr>
            <a:xfrm>
              <a:off x="803163" y="1111974"/>
              <a:ext cx="591158" cy="121545"/>
              <a:chOff x="803163" y="1111974"/>
              <a:chExt cx="591158" cy="121545"/>
            </a:xfrm>
          </p:grpSpPr>
          <p:grpSp>
            <p:nvGrpSpPr>
              <p:cNvPr id="7902" name="Google Shape;7902;p65"/>
              <p:cNvGrpSpPr/>
              <p:nvPr/>
            </p:nvGrpSpPr>
            <p:grpSpPr>
              <a:xfrm>
                <a:off x="803163" y="1111974"/>
                <a:ext cx="27175" cy="121077"/>
                <a:chOff x="845575" y="2563700"/>
                <a:chExt cx="92400" cy="411825"/>
              </a:xfrm>
            </p:grpSpPr>
            <p:cxnSp>
              <p:nvCxnSpPr>
                <p:cNvPr id="7903" name="Google Shape;790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4" name="Google Shape;790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5" name="Google Shape;7905;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65"/>
            <p:cNvGrpSpPr/>
            <p:nvPr/>
          </p:nvGrpSpPr>
          <p:grpSpPr>
            <a:xfrm>
              <a:off x="1381910" y="1194219"/>
              <a:ext cx="588341" cy="121177"/>
              <a:chOff x="1381910" y="1194219"/>
              <a:chExt cx="588341" cy="121177"/>
            </a:xfrm>
          </p:grpSpPr>
          <p:grpSp>
            <p:nvGrpSpPr>
              <p:cNvPr id="7907" name="Google Shape;7907;p65"/>
              <p:cNvGrpSpPr/>
              <p:nvPr/>
            </p:nvGrpSpPr>
            <p:grpSpPr>
              <a:xfrm rot="10800000">
                <a:off x="1381910" y="1194319"/>
                <a:ext cx="27175" cy="121077"/>
                <a:chOff x="2070100" y="2563700"/>
                <a:chExt cx="92400" cy="411825"/>
              </a:xfrm>
            </p:grpSpPr>
            <p:cxnSp>
              <p:nvCxnSpPr>
                <p:cNvPr id="7908" name="Google Shape;7908;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9" name="Google Shape;7909;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0" name="Google Shape;7910;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5"/>
            <p:cNvGrpSpPr/>
            <p:nvPr/>
          </p:nvGrpSpPr>
          <p:grpSpPr>
            <a:xfrm>
              <a:off x="2532079" y="1194219"/>
              <a:ext cx="704927" cy="121177"/>
              <a:chOff x="2532079" y="1194219"/>
              <a:chExt cx="704927" cy="121177"/>
            </a:xfrm>
          </p:grpSpPr>
          <p:grpSp>
            <p:nvGrpSpPr>
              <p:cNvPr id="7912" name="Google Shape;7912;p65"/>
              <p:cNvGrpSpPr/>
              <p:nvPr/>
            </p:nvGrpSpPr>
            <p:grpSpPr>
              <a:xfrm rot="10800000">
                <a:off x="2532079" y="1194319"/>
                <a:ext cx="27175" cy="121077"/>
                <a:chOff x="2070100" y="2563700"/>
                <a:chExt cx="92400" cy="411825"/>
              </a:xfrm>
            </p:grpSpPr>
            <p:cxnSp>
              <p:nvCxnSpPr>
                <p:cNvPr id="7913" name="Google Shape;7913;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14" name="Google Shape;7914;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5" name="Google Shape;7915;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6" name="Google Shape;7916;p65"/>
          <p:cNvGrpSpPr/>
          <p:nvPr/>
        </p:nvGrpSpPr>
        <p:grpSpPr>
          <a:xfrm>
            <a:off x="3525467" y="3875150"/>
            <a:ext cx="1567778" cy="491677"/>
            <a:chOff x="5194708" y="3484366"/>
            <a:chExt cx="3148148" cy="987304"/>
          </a:xfrm>
        </p:grpSpPr>
        <p:grpSp>
          <p:nvGrpSpPr>
            <p:cNvPr id="7917" name="Google Shape;7917;p65"/>
            <p:cNvGrpSpPr/>
            <p:nvPr/>
          </p:nvGrpSpPr>
          <p:grpSpPr>
            <a:xfrm>
              <a:off x="7531521" y="3484366"/>
              <a:ext cx="811335" cy="987304"/>
              <a:chOff x="3379425" y="1617275"/>
              <a:chExt cx="1090650" cy="1327200"/>
            </a:xfrm>
          </p:grpSpPr>
          <p:sp>
            <p:nvSpPr>
              <p:cNvPr id="7918" name="Google Shape;7918;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65"/>
            <p:cNvGrpSpPr/>
            <p:nvPr/>
          </p:nvGrpSpPr>
          <p:grpSpPr>
            <a:xfrm>
              <a:off x="6752546" y="3484366"/>
              <a:ext cx="811428" cy="987304"/>
              <a:chOff x="2332275" y="1617275"/>
              <a:chExt cx="1090775" cy="1327200"/>
            </a:xfrm>
          </p:grpSpPr>
          <p:sp>
            <p:nvSpPr>
              <p:cNvPr id="7922" name="Google Shape;7922;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65"/>
            <p:cNvGrpSpPr/>
            <p:nvPr/>
          </p:nvGrpSpPr>
          <p:grpSpPr>
            <a:xfrm>
              <a:off x="5973664" y="3484366"/>
              <a:ext cx="811335" cy="987304"/>
              <a:chOff x="1285250" y="1617275"/>
              <a:chExt cx="1090650" cy="1327200"/>
            </a:xfrm>
          </p:grpSpPr>
          <p:sp>
            <p:nvSpPr>
              <p:cNvPr id="7926" name="Google Shape;7926;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65"/>
            <p:cNvGrpSpPr/>
            <p:nvPr/>
          </p:nvGrpSpPr>
          <p:grpSpPr>
            <a:xfrm>
              <a:off x="5194708" y="3484366"/>
              <a:ext cx="811409" cy="987304"/>
              <a:chOff x="238125" y="1617275"/>
              <a:chExt cx="1090750" cy="1327200"/>
            </a:xfrm>
          </p:grpSpPr>
          <p:sp>
            <p:nvSpPr>
              <p:cNvPr id="7930" name="Google Shape;7930;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3" name="Google Shape;7933;p65"/>
          <p:cNvGrpSpPr/>
          <p:nvPr/>
        </p:nvGrpSpPr>
        <p:grpSpPr>
          <a:xfrm>
            <a:off x="3486076" y="3355561"/>
            <a:ext cx="1616964" cy="346256"/>
            <a:chOff x="1808063" y="4294338"/>
            <a:chExt cx="3370782" cy="721817"/>
          </a:xfrm>
        </p:grpSpPr>
        <p:sp>
          <p:nvSpPr>
            <p:cNvPr id="7934" name="Google Shape;7934;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5"/>
          <p:cNvGrpSpPr/>
          <p:nvPr/>
        </p:nvGrpSpPr>
        <p:grpSpPr>
          <a:xfrm>
            <a:off x="764288" y="3641590"/>
            <a:ext cx="1295882" cy="646587"/>
            <a:chOff x="834100" y="3642869"/>
            <a:chExt cx="1259483" cy="628426"/>
          </a:xfrm>
        </p:grpSpPr>
        <p:sp>
          <p:nvSpPr>
            <p:cNvPr id="7945" name="Google Shape;7945;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65"/>
            <p:cNvGrpSpPr/>
            <p:nvPr/>
          </p:nvGrpSpPr>
          <p:grpSpPr>
            <a:xfrm>
              <a:off x="1360364" y="3847835"/>
              <a:ext cx="208119" cy="224359"/>
              <a:chOff x="1360769" y="3847100"/>
              <a:chExt cx="208119" cy="224359"/>
            </a:xfrm>
          </p:grpSpPr>
          <p:sp>
            <p:nvSpPr>
              <p:cNvPr id="7971" name="Google Shape;7971;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1" name="Google Shape;7991;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65"/>
          <p:cNvGrpSpPr/>
          <p:nvPr/>
        </p:nvGrpSpPr>
        <p:grpSpPr>
          <a:xfrm rot="5400000">
            <a:off x="5977401" y="3438087"/>
            <a:ext cx="164064" cy="1414916"/>
            <a:chOff x="4428249" y="1369375"/>
            <a:chExt cx="36905" cy="429569"/>
          </a:xfrm>
        </p:grpSpPr>
        <p:sp>
          <p:nvSpPr>
            <p:cNvPr id="8006" name="Google Shape;8006;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65"/>
          <p:cNvGrpSpPr/>
          <p:nvPr/>
        </p:nvGrpSpPr>
        <p:grpSpPr>
          <a:xfrm rot="10800000" flipH="1">
            <a:off x="5349830" y="3026630"/>
            <a:ext cx="1419207" cy="24808"/>
            <a:chOff x="219558" y="4738465"/>
            <a:chExt cx="5852400" cy="102300"/>
          </a:xfrm>
        </p:grpSpPr>
        <p:cxnSp>
          <p:nvCxnSpPr>
            <p:cNvPr id="8039" name="Google Shape;8039;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40" name="Google Shape;8040;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65"/>
          <p:cNvGrpSpPr/>
          <p:nvPr/>
        </p:nvGrpSpPr>
        <p:grpSpPr>
          <a:xfrm>
            <a:off x="5361148" y="3399694"/>
            <a:ext cx="1396570" cy="385016"/>
            <a:chOff x="5286284" y="2966544"/>
            <a:chExt cx="1396570" cy="385016"/>
          </a:xfrm>
        </p:grpSpPr>
        <p:cxnSp>
          <p:nvCxnSpPr>
            <p:cNvPr id="8046" name="Google Shape;8046;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47" name="Google Shape;8047;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48" name="Google Shape;8048;p65"/>
            <p:cNvGrpSpPr/>
            <p:nvPr/>
          </p:nvGrpSpPr>
          <p:grpSpPr>
            <a:xfrm>
              <a:off x="5287688" y="3173364"/>
              <a:ext cx="1395166" cy="74100"/>
              <a:chOff x="5287688" y="3173364"/>
              <a:chExt cx="1395166" cy="74100"/>
            </a:xfrm>
          </p:grpSpPr>
          <p:cxnSp>
            <p:nvCxnSpPr>
              <p:cNvPr id="8049" name="Google Shape;8049;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50" name="Google Shape;8050;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51" name="Google Shape;8051;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2" name="Google Shape;8052;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3" name="Google Shape;8053;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4" name="Google Shape;8054;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5" name="Google Shape;8055;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6" name="Google Shape;8056;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57" name="Google Shape;8057;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58" name="Google Shape;8058;p65"/>
          <p:cNvGrpSpPr/>
          <p:nvPr/>
        </p:nvGrpSpPr>
        <p:grpSpPr>
          <a:xfrm>
            <a:off x="2047214" y="1818470"/>
            <a:ext cx="1182276" cy="662027"/>
            <a:chOff x="2029517" y="1732295"/>
            <a:chExt cx="1149068" cy="643432"/>
          </a:xfrm>
        </p:grpSpPr>
        <p:grpSp>
          <p:nvGrpSpPr>
            <p:cNvPr id="8059" name="Google Shape;8059;p65"/>
            <p:cNvGrpSpPr/>
            <p:nvPr/>
          </p:nvGrpSpPr>
          <p:grpSpPr>
            <a:xfrm>
              <a:off x="2708660" y="1746937"/>
              <a:ext cx="455427" cy="244429"/>
              <a:chOff x="2700693" y="1746937"/>
              <a:chExt cx="455427" cy="244429"/>
            </a:xfrm>
          </p:grpSpPr>
          <p:grpSp>
            <p:nvGrpSpPr>
              <p:cNvPr id="8060" name="Google Shape;8060;p65"/>
              <p:cNvGrpSpPr/>
              <p:nvPr/>
            </p:nvGrpSpPr>
            <p:grpSpPr>
              <a:xfrm>
                <a:off x="2905682" y="1782817"/>
                <a:ext cx="250438" cy="208549"/>
                <a:chOff x="2905682" y="1782817"/>
                <a:chExt cx="250438" cy="208549"/>
              </a:xfrm>
            </p:grpSpPr>
            <p:cxnSp>
              <p:nvCxnSpPr>
                <p:cNvPr id="8061" name="Google Shape;8061;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2" name="Google Shape;8062;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65"/>
              <p:cNvGrpSpPr/>
              <p:nvPr/>
            </p:nvGrpSpPr>
            <p:grpSpPr>
              <a:xfrm>
                <a:off x="2700693" y="1746937"/>
                <a:ext cx="449967" cy="72374"/>
                <a:chOff x="2700693" y="1746937"/>
                <a:chExt cx="449967" cy="72374"/>
              </a:xfrm>
            </p:grpSpPr>
            <p:cxnSp>
              <p:nvCxnSpPr>
                <p:cNvPr id="8064" name="Google Shape;8064;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5" name="Google Shape;8065;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6" name="Google Shape;8066;p65"/>
            <p:cNvGrpSpPr/>
            <p:nvPr/>
          </p:nvGrpSpPr>
          <p:grpSpPr>
            <a:xfrm>
              <a:off x="2029517" y="1732295"/>
              <a:ext cx="1149068" cy="643432"/>
              <a:chOff x="2029517" y="1732295"/>
              <a:chExt cx="1149068" cy="643432"/>
            </a:xfrm>
          </p:grpSpPr>
          <p:grpSp>
            <p:nvGrpSpPr>
              <p:cNvPr id="8067" name="Google Shape;8067;p65"/>
              <p:cNvGrpSpPr/>
              <p:nvPr/>
            </p:nvGrpSpPr>
            <p:grpSpPr>
              <a:xfrm>
                <a:off x="2703618" y="2103152"/>
                <a:ext cx="474966" cy="260017"/>
                <a:chOff x="2703618" y="2103152"/>
                <a:chExt cx="474966" cy="260017"/>
              </a:xfrm>
            </p:grpSpPr>
            <p:grpSp>
              <p:nvGrpSpPr>
                <p:cNvPr id="8068" name="Google Shape;8068;p65"/>
                <p:cNvGrpSpPr/>
                <p:nvPr/>
              </p:nvGrpSpPr>
              <p:grpSpPr>
                <a:xfrm>
                  <a:off x="2703618" y="2290640"/>
                  <a:ext cx="450291" cy="72529"/>
                  <a:chOff x="2703618" y="2290640"/>
                  <a:chExt cx="450291" cy="72529"/>
                </a:xfrm>
              </p:grpSpPr>
              <p:cxnSp>
                <p:nvCxnSpPr>
                  <p:cNvPr id="8069" name="Google Shape;8069;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0" name="Google Shape;8070;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5"/>
                <p:cNvGrpSpPr/>
                <p:nvPr/>
              </p:nvGrpSpPr>
              <p:grpSpPr>
                <a:xfrm>
                  <a:off x="2908607" y="2103152"/>
                  <a:ext cx="269977" cy="223538"/>
                  <a:chOff x="2908607" y="2103152"/>
                  <a:chExt cx="269977" cy="223538"/>
                </a:xfrm>
              </p:grpSpPr>
              <p:cxnSp>
                <p:nvCxnSpPr>
                  <p:cNvPr id="8072" name="Google Shape;8072;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3" name="Google Shape;8073;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4" name="Google Shape;8074;p65"/>
              <p:cNvGrpSpPr/>
              <p:nvPr/>
            </p:nvGrpSpPr>
            <p:grpSpPr>
              <a:xfrm>
                <a:off x="2029517" y="1732295"/>
                <a:ext cx="685827" cy="643432"/>
                <a:chOff x="2029517" y="1732295"/>
                <a:chExt cx="685827" cy="643432"/>
              </a:xfrm>
            </p:grpSpPr>
            <p:sp>
              <p:nvSpPr>
                <p:cNvPr id="8075" name="Google Shape;8075;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6" name="Google Shape;8076;p65"/>
                <p:cNvGrpSpPr/>
                <p:nvPr/>
              </p:nvGrpSpPr>
              <p:grpSpPr>
                <a:xfrm>
                  <a:off x="2158948" y="1732295"/>
                  <a:ext cx="556396" cy="333108"/>
                  <a:chOff x="2158948" y="1732295"/>
                  <a:chExt cx="556396" cy="333108"/>
                </a:xfrm>
              </p:grpSpPr>
              <p:cxnSp>
                <p:nvCxnSpPr>
                  <p:cNvPr id="8077" name="Google Shape;8077;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78" name="Google Shape;8078;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65"/>
                <p:cNvGrpSpPr/>
                <p:nvPr/>
              </p:nvGrpSpPr>
              <p:grpSpPr>
                <a:xfrm>
                  <a:off x="2159908" y="2065057"/>
                  <a:ext cx="550884" cy="310670"/>
                  <a:chOff x="2159908" y="2065057"/>
                  <a:chExt cx="550884" cy="310670"/>
                </a:xfrm>
              </p:grpSpPr>
              <p:cxnSp>
                <p:nvCxnSpPr>
                  <p:cNvPr id="8080" name="Google Shape;8080;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81" name="Google Shape;8081;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82" name="Google Shape;8082;p65"/>
          <p:cNvGrpSpPr/>
          <p:nvPr/>
        </p:nvGrpSpPr>
        <p:grpSpPr>
          <a:xfrm>
            <a:off x="732462" y="1766083"/>
            <a:ext cx="962651" cy="810058"/>
            <a:chOff x="844912" y="1681380"/>
            <a:chExt cx="935611" cy="787305"/>
          </a:xfrm>
        </p:grpSpPr>
        <p:grpSp>
          <p:nvGrpSpPr>
            <p:cNvPr id="8083" name="Google Shape;8083;p65"/>
            <p:cNvGrpSpPr/>
            <p:nvPr/>
          </p:nvGrpSpPr>
          <p:grpSpPr>
            <a:xfrm>
              <a:off x="844912" y="1819635"/>
              <a:ext cx="329836" cy="510016"/>
              <a:chOff x="844912" y="1819635"/>
              <a:chExt cx="329836" cy="510016"/>
            </a:xfrm>
          </p:grpSpPr>
          <p:sp>
            <p:nvSpPr>
              <p:cNvPr id="8084" name="Google Shape;8084;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5"/>
            <p:cNvGrpSpPr/>
            <p:nvPr/>
          </p:nvGrpSpPr>
          <p:grpSpPr>
            <a:xfrm>
              <a:off x="1284601" y="2158168"/>
              <a:ext cx="495923" cy="310517"/>
              <a:chOff x="1284601" y="2158168"/>
              <a:chExt cx="495923" cy="310517"/>
            </a:xfrm>
          </p:grpSpPr>
          <p:sp>
            <p:nvSpPr>
              <p:cNvPr id="8091" name="Google Shape;8091;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2" name="Google Shape;8092;p65"/>
              <p:cNvGrpSpPr/>
              <p:nvPr/>
            </p:nvGrpSpPr>
            <p:grpSpPr>
              <a:xfrm>
                <a:off x="1507666" y="2158168"/>
                <a:ext cx="272858" cy="310517"/>
                <a:chOff x="1507666" y="2158168"/>
                <a:chExt cx="272858" cy="310517"/>
              </a:xfrm>
            </p:grpSpPr>
            <p:grpSp>
              <p:nvGrpSpPr>
                <p:cNvPr id="8093" name="Google Shape;8093;p65"/>
                <p:cNvGrpSpPr/>
                <p:nvPr/>
              </p:nvGrpSpPr>
              <p:grpSpPr>
                <a:xfrm>
                  <a:off x="1507666" y="2176104"/>
                  <a:ext cx="166395" cy="273149"/>
                  <a:chOff x="1507666" y="2176104"/>
                  <a:chExt cx="166395" cy="273149"/>
                </a:xfrm>
              </p:grpSpPr>
              <p:sp>
                <p:nvSpPr>
                  <p:cNvPr id="8094" name="Google Shape;8094;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1" name="Google Shape;8101;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3" name="Google Shape;8103;p65"/>
            <p:cNvGrpSpPr/>
            <p:nvPr/>
          </p:nvGrpSpPr>
          <p:grpSpPr>
            <a:xfrm>
              <a:off x="1284601" y="1681380"/>
              <a:ext cx="495923" cy="310517"/>
              <a:chOff x="1284601" y="1681380"/>
              <a:chExt cx="495923" cy="310517"/>
            </a:xfrm>
          </p:grpSpPr>
          <p:sp>
            <p:nvSpPr>
              <p:cNvPr id="8104" name="Google Shape;8104;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65"/>
              <p:cNvGrpSpPr/>
              <p:nvPr/>
            </p:nvGrpSpPr>
            <p:grpSpPr>
              <a:xfrm>
                <a:off x="1507666" y="1681380"/>
                <a:ext cx="272858" cy="310517"/>
                <a:chOff x="1507666" y="1681380"/>
                <a:chExt cx="272858" cy="310517"/>
              </a:xfrm>
            </p:grpSpPr>
            <p:grpSp>
              <p:nvGrpSpPr>
                <p:cNvPr id="8106" name="Google Shape;8106;p65"/>
                <p:cNvGrpSpPr/>
                <p:nvPr/>
              </p:nvGrpSpPr>
              <p:grpSpPr>
                <a:xfrm>
                  <a:off x="1507666" y="1700120"/>
                  <a:ext cx="166395" cy="272984"/>
                  <a:chOff x="1507666" y="1700120"/>
                  <a:chExt cx="166395" cy="272984"/>
                </a:xfrm>
              </p:grpSpPr>
              <p:sp>
                <p:nvSpPr>
                  <p:cNvPr id="8107" name="Google Shape;8107;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4" name="Google Shape;8114;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16" name="Google Shape;8116;p65"/>
          <p:cNvGrpSpPr/>
          <p:nvPr/>
        </p:nvGrpSpPr>
        <p:grpSpPr>
          <a:xfrm>
            <a:off x="6841403" y="2533512"/>
            <a:ext cx="1622269" cy="552443"/>
            <a:chOff x="6894650" y="2574740"/>
            <a:chExt cx="1445100" cy="492111"/>
          </a:xfrm>
        </p:grpSpPr>
        <p:sp>
          <p:nvSpPr>
            <p:cNvPr id="8117" name="Google Shape;8117;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22" name="Google Shape;8122;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23" name="Google Shape;8123;p65"/>
          <p:cNvGrpSpPr/>
          <p:nvPr/>
        </p:nvGrpSpPr>
        <p:grpSpPr>
          <a:xfrm>
            <a:off x="6860946" y="3907768"/>
            <a:ext cx="1583206" cy="475705"/>
            <a:chOff x="6953919" y="3907920"/>
            <a:chExt cx="1377300" cy="475705"/>
          </a:xfrm>
        </p:grpSpPr>
        <p:cxnSp>
          <p:nvCxnSpPr>
            <p:cNvPr id="8124" name="Google Shape;8124;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5" name="Google Shape;8125;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26" name="Google Shape;8126;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7" name="Google Shape;8127;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28" name="Google Shape;8128;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29" name="Google Shape;8129;p65"/>
          <p:cNvGrpSpPr/>
          <p:nvPr/>
        </p:nvGrpSpPr>
        <p:grpSpPr>
          <a:xfrm>
            <a:off x="2364534" y="2668913"/>
            <a:ext cx="836286" cy="824529"/>
            <a:chOff x="2389399" y="2595741"/>
            <a:chExt cx="812796" cy="801369"/>
          </a:xfrm>
        </p:grpSpPr>
        <p:grpSp>
          <p:nvGrpSpPr>
            <p:cNvPr id="8130" name="Google Shape;8130;p65"/>
            <p:cNvGrpSpPr/>
            <p:nvPr/>
          </p:nvGrpSpPr>
          <p:grpSpPr>
            <a:xfrm>
              <a:off x="2492145" y="2881565"/>
              <a:ext cx="607300" cy="229751"/>
              <a:chOff x="2492145" y="2881565"/>
              <a:chExt cx="607300" cy="229751"/>
            </a:xfrm>
          </p:grpSpPr>
          <p:sp>
            <p:nvSpPr>
              <p:cNvPr id="8131" name="Google Shape;8131;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65"/>
            <p:cNvGrpSpPr/>
            <p:nvPr/>
          </p:nvGrpSpPr>
          <p:grpSpPr>
            <a:xfrm>
              <a:off x="2389399" y="2595741"/>
              <a:ext cx="812796" cy="296825"/>
              <a:chOff x="2389399" y="2595741"/>
              <a:chExt cx="812796" cy="296825"/>
            </a:xfrm>
          </p:grpSpPr>
          <p:grpSp>
            <p:nvGrpSpPr>
              <p:cNvPr id="8135" name="Google Shape;8135;p65"/>
              <p:cNvGrpSpPr/>
              <p:nvPr/>
            </p:nvGrpSpPr>
            <p:grpSpPr>
              <a:xfrm>
                <a:off x="2389399" y="2595741"/>
                <a:ext cx="363638" cy="296825"/>
                <a:chOff x="2389399" y="2595741"/>
                <a:chExt cx="363638" cy="296825"/>
              </a:xfrm>
            </p:grpSpPr>
            <p:grpSp>
              <p:nvGrpSpPr>
                <p:cNvPr id="8136" name="Google Shape;8136;p65"/>
                <p:cNvGrpSpPr/>
                <p:nvPr/>
              </p:nvGrpSpPr>
              <p:grpSpPr>
                <a:xfrm>
                  <a:off x="2493852" y="2794333"/>
                  <a:ext cx="259185" cy="98232"/>
                  <a:chOff x="2493852" y="2794333"/>
                  <a:chExt cx="259185" cy="98232"/>
                </a:xfrm>
              </p:grpSpPr>
              <p:sp>
                <p:nvSpPr>
                  <p:cNvPr id="8137" name="Google Shape;8137;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5"/>
                <p:cNvGrpSpPr/>
                <p:nvPr/>
              </p:nvGrpSpPr>
              <p:grpSpPr>
                <a:xfrm>
                  <a:off x="2389399" y="2595741"/>
                  <a:ext cx="224343" cy="182054"/>
                  <a:chOff x="2389399" y="2595741"/>
                  <a:chExt cx="224343" cy="182054"/>
                </a:xfrm>
              </p:grpSpPr>
              <p:sp>
                <p:nvSpPr>
                  <p:cNvPr id="8141" name="Google Shape;8141;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3" name="Google Shape;8143;p65"/>
              <p:cNvGrpSpPr/>
              <p:nvPr/>
            </p:nvGrpSpPr>
            <p:grpSpPr>
              <a:xfrm>
                <a:off x="2683630" y="2595741"/>
                <a:ext cx="224334" cy="296825"/>
                <a:chOff x="2683630" y="2595741"/>
                <a:chExt cx="224334" cy="296825"/>
              </a:xfrm>
            </p:grpSpPr>
            <p:grpSp>
              <p:nvGrpSpPr>
                <p:cNvPr id="8144" name="Google Shape;8144;p65"/>
                <p:cNvGrpSpPr/>
                <p:nvPr/>
              </p:nvGrpSpPr>
              <p:grpSpPr>
                <a:xfrm>
                  <a:off x="2788083" y="2794333"/>
                  <a:ext cx="15356" cy="98232"/>
                  <a:chOff x="2788083" y="2794333"/>
                  <a:chExt cx="15356" cy="98232"/>
                </a:xfrm>
              </p:grpSpPr>
              <p:sp>
                <p:nvSpPr>
                  <p:cNvPr id="8145" name="Google Shape;8145;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65"/>
                <p:cNvGrpSpPr/>
                <p:nvPr/>
              </p:nvGrpSpPr>
              <p:grpSpPr>
                <a:xfrm>
                  <a:off x="2683630" y="2595741"/>
                  <a:ext cx="224334" cy="182054"/>
                  <a:chOff x="2683630" y="2595741"/>
                  <a:chExt cx="224334" cy="182054"/>
                </a:xfrm>
              </p:grpSpPr>
              <p:sp>
                <p:nvSpPr>
                  <p:cNvPr id="8149" name="Google Shape;8149;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1" name="Google Shape;8151;p65"/>
              <p:cNvGrpSpPr/>
              <p:nvPr/>
            </p:nvGrpSpPr>
            <p:grpSpPr>
              <a:xfrm>
                <a:off x="2838475" y="2595741"/>
                <a:ext cx="363719" cy="296825"/>
                <a:chOff x="2838475" y="2595741"/>
                <a:chExt cx="363719" cy="296825"/>
              </a:xfrm>
            </p:grpSpPr>
            <p:grpSp>
              <p:nvGrpSpPr>
                <p:cNvPr id="8152" name="Google Shape;8152;p65"/>
                <p:cNvGrpSpPr/>
                <p:nvPr/>
              </p:nvGrpSpPr>
              <p:grpSpPr>
                <a:xfrm>
                  <a:off x="2838475" y="2794333"/>
                  <a:ext cx="259185" cy="98232"/>
                  <a:chOff x="2838475" y="2794333"/>
                  <a:chExt cx="259185" cy="98232"/>
                </a:xfrm>
              </p:grpSpPr>
              <p:sp>
                <p:nvSpPr>
                  <p:cNvPr id="8153" name="Google Shape;8153;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65"/>
                <p:cNvGrpSpPr/>
                <p:nvPr/>
              </p:nvGrpSpPr>
              <p:grpSpPr>
                <a:xfrm>
                  <a:off x="2977852" y="2595741"/>
                  <a:ext cx="224343" cy="182054"/>
                  <a:chOff x="2977852" y="2595741"/>
                  <a:chExt cx="224343" cy="182054"/>
                </a:xfrm>
              </p:grpSpPr>
              <p:sp>
                <p:nvSpPr>
                  <p:cNvPr id="8157" name="Google Shape;8157;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9" name="Google Shape;8159;p65"/>
            <p:cNvGrpSpPr/>
            <p:nvPr/>
          </p:nvGrpSpPr>
          <p:grpSpPr>
            <a:xfrm>
              <a:off x="2389399" y="3100241"/>
              <a:ext cx="812796" cy="296869"/>
              <a:chOff x="2389399" y="3100241"/>
              <a:chExt cx="812796" cy="296869"/>
            </a:xfrm>
          </p:grpSpPr>
          <p:grpSp>
            <p:nvGrpSpPr>
              <p:cNvPr id="8160" name="Google Shape;8160;p65"/>
              <p:cNvGrpSpPr/>
              <p:nvPr/>
            </p:nvGrpSpPr>
            <p:grpSpPr>
              <a:xfrm>
                <a:off x="2683630" y="3100241"/>
                <a:ext cx="224334" cy="296869"/>
                <a:chOff x="2683630" y="3100241"/>
                <a:chExt cx="224334" cy="296869"/>
              </a:xfrm>
            </p:grpSpPr>
            <p:grpSp>
              <p:nvGrpSpPr>
                <p:cNvPr id="8161" name="Google Shape;8161;p65"/>
                <p:cNvGrpSpPr/>
                <p:nvPr/>
              </p:nvGrpSpPr>
              <p:grpSpPr>
                <a:xfrm>
                  <a:off x="2788083" y="3100241"/>
                  <a:ext cx="15356" cy="98237"/>
                  <a:chOff x="2788083" y="3100241"/>
                  <a:chExt cx="15356" cy="98237"/>
                </a:xfrm>
              </p:grpSpPr>
              <p:sp>
                <p:nvSpPr>
                  <p:cNvPr id="8162" name="Google Shape;8162;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5"/>
                <p:cNvGrpSpPr/>
                <p:nvPr/>
              </p:nvGrpSpPr>
              <p:grpSpPr>
                <a:xfrm>
                  <a:off x="2683630" y="3215065"/>
                  <a:ext cx="224334" cy="182045"/>
                  <a:chOff x="2683630" y="3215065"/>
                  <a:chExt cx="224334" cy="182045"/>
                </a:xfrm>
              </p:grpSpPr>
              <p:sp>
                <p:nvSpPr>
                  <p:cNvPr id="8166" name="Google Shape;8166;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8" name="Google Shape;8168;p65"/>
              <p:cNvGrpSpPr/>
              <p:nvPr/>
            </p:nvGrpSpPr>
            <p:grpSpPr>
              <a:xfrm>
                <a:off x="2389399" y="3100241"/>
                <a:ext cx="363638" cy="296869"/>
                <a:chOff x="2389399" y="3100241"/>
                <a:chExt cx="363638" cy="296869"/>
              </a:xfrm>
            </p:grpSpPr>
            <p:grpSp>
              <p:nvGrpSpPr>
                <p:cNvPr id="8169" name="Google Shape;8169;p65"/>
                <p:cNvGrpSpPr/>
                <p:nvPr/>
              </p:nvGrpSpPr>
              <p:grpSpPr>
                <a:xfrm>
                  <a:off x="2493852" y="3100241"/>
                  <a:ext cx="259185" cy="98237"/>
                  <a:chOff x="2493852" y="3100241"/>
                  <a:chExt cx="259185" cy="98237"/>
                </a:xfrm>
              </p:grpSpPr>
              <p:sp>
                <p:nvSpPr>
                  <p:cNvPr id="8170" name="Google Shape;8170;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65"/>
                <p:cNvGrpSpPr/>
                <p:nvPr/>
              </p:nvGrpSpPr>
              <p:grpSpPr>
                <a:xfrm>
                  <a:off x="2389399" y="3215065"/>
                  <a:ext cx="224343" cy="182045"/>
                  <a:chOff x="2389399" y="3215065"/>
                  <a:chExt cx="224343" cy="182045"/>
                </a:xfrm>
              </p:grpSpPr>
              <p:sp>
                <p:nvSpPr>
                  <p:cNvPr id="8174" name="Google Shape;8174;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6" name="Google Shape;8176;p65"/>
              <p:cNvGrpSpPr/>
              <p:nvPr/>
            </p:nvGrpSpPr>
            <p:grpSpPr>
              <a:xfrm>
                <a:off x="2838475" y="3100241"/>
                <a:ext cx="363719" cy="296869"/>
                <a:chOff x="2838475" y="3100241"/>
                <a:chExt cx="363719" cy="296869"/>
              </a:xfrm>
            </p:grpSpPr>
            <p:grpSp>
              <p:nvGrpSpPr>
                <p:cNvPr id="8177" name="Google Shape;8177;p65"/>
                <p:cNvGrpSpPr/>
                <p:nvPr/>
              </p:nvGrpSpPr>
              <p:grpSpPr>
                <a:xfrm>
                  <a:off x="2838475" y="3100241"/>
                  <a:ext cx="259185" cy="98237"/>
                  <a:chOff x="2838475" y="3100241"/>
                  <a:chExt cx="259185" cy="98237"/>
                </a:xfrm>
              </p:grpSpPr>
              <p:sp>
                <p:nvSpPr>
                  <p:cNvPr id="8178" name="Google Shape;8178;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65"/>
                <p:cNvGrpSpPr/>
                <p:nvPr/>
              </p:nvGrpSpPr>
              <p:grpSpPr>
                <a:xfrm>
                  <a:off x="2977852" y="3215065"/>
                  <a:ext cx="224343" cy="182045"/>
                  <a:chOff x="2977852" y="3215065"/>
                  <a:chExt cx="224343" cy="182045"/>
                </a:xfrm>
              </p:grpSpPr>
              <p:sp>
                <p:nvSpPr>
                  <p:cNvPr id="8182" name="Google Shape;8182;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187"/>
        <p:cNvGrpSpPr/>
        <p:nvPr/>
      </p:nvGrpSpPr>
      <p:grpSpPr>
        <a:xfrm>
          <a:off x="0" y="0"/>
          <a:ext cx="0" cy="0"/>
          <a:chOff x="0" y="0"/>
          <a:chExt cx="0" cy="0"/>
        </a:xfrm>
      </p:grpSpPr>
      <p:grpSp>
        <p:nvGrpSpPr>
          <p:cNvPr id="8188" name="Google Shape;8188;p66"/>
          <p:cNvGrpSpPr/>
          <p:nvPr/>
        </p:nvGrpSpPr>
        <p:grpSpPr>
          <a:xfrm>
            <a:off x="718875" y="3363288"/>
            <a:ext cx="2390414" cy="1024800"/>
            <a:chOff x="728925" y="3296613"/>
            <a:chExt cx="2390414" cy="1024800"/>
          </a:xfrm>
        </p:grpSpPr>
        <p:grpSp>
          <p:nvGrpSpPr>
            <p:cNvPr id="8189" name="Google Shape;8189;p66"/>
            <p:cNvGrpSpPr/>
            <p:nvPr/>
          </p:nvGrpSpPr>
          <p:grpSpPr>
            <a:xfrm>
              <a:off x="728925" y="3619800"/>
              <a:ext cx="2390414" cy="500893"/>
              <a:chOff x="728925" y="3619800"/>
              <a:chExt cx="2390414" cy="500893"/>
            </a:xfrm>
          </p:grpSpPr>
          <p:sp>
            <p:nvSpPr>
              <p:cNvPr id="8190" name="Google Shape;8190;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1" name="Google Shape;8191;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2" name="Google Shape;8192;p66"/>
            <p:cNvGrpSpPr/>
            <p:nvPr/>
          </p:nvGrpSpPr>
          <p:grpSpPr>
            <a:xfrm>
              <a:off x="1348050" y="3296613"/>
              <a:ext cx="1706152" cy="1024800"/>
              <a:chOff x="1348050" y="3296613"/>
              <a:chExt cx="1706152" cy="1024800"/>
            </a:xfrm>
          </p:grpSpPr>
          <p:sp>
            <p:nvSpPr>
              <p:cNvPr id="8193" name="Google Shape;8193;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4" name="Google Shape;8194;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5" name="Google Shape;8195;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6" name="Google Shape;8196;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7" name="Google Shape;8197;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8" name="Google Shape;8198;p66"/>
            <p:cNvGrpSpPr/>
            <p:nvPr/>
          </p:nvGrpSpPr>
          <p:grpSpPr>
            <a:xfrm>
              <a:off x="1455707" y="3654858"/>
              <a:ext cx="1491150" cy="417657"/>
              <a:chOff x="1455707" y="3654858"/>
              <a:chExt cx="1491150" cy="417657"/>
            </a:xfrm>
          </p:grpSpPr>
          <p:sp>
            <p:nvSpPr>
              <p:cNvPr id="8199" name="Google Shape;8199;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19" name="Google Shape;8219;p66"/>
          <p:cNvGraphicFramePr/>
          <p:nvPr/>
        </p:nvGraphicFramePr>
        <p:xfrm>
          <a:off x="5954575" y="2361200"/>
          <a:ext cx="2504100" cy="8686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20" name="Google Shape;8220;p66"/>
          <p:cNvGrpSpPr/>
          <p:nvPr/>
        </p:nvGrpSpPr>
        <p:grpSpPr>
          <a:xfrm>
            <a:off x="727251" y="1188964"/>
            <a:ext cx="2396505" cy="976502"/>
            <a:chOff x="749309" y="1112739"/>
            <a:chExt cx="2371603" cy="976502"/>
          </a:xfrm>
        </p:grpSpPr>
        <p:grpSp>
          <p:nvGrpSpPr>
            <p:cNvPr id="8221" name="Google Shape;8221;p66"/>
            <p:cNvGrpSpPr/>
            <p:nvPr/>
          </p:nvGrpSpPr>
          <p:grpSpPr>
            <a:xfrm>
              <a:off x="1092126" y="1112739"/>
              <a:ext cx="2028786" cy="975464"/>
              <a:chOff x="1092126" y="1112739"/>
              <a:chExt cx="2028786" cy="975464"/>
            </a:xfrm>
          </p:grpSpPr>
          <p:sp>
            <p:nvSpPr>
              <p:cNvPr id="8222" name="Google Shape;8222;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66"/>
            <p:cNvGrpSpPr/>
            <p:nvPr/>
          </p:nvGrpSpPr>
          <p:grpSpPr>
            <a:xfrm>
              <a:off x="749309" y="1112739"/>
              <a:ext cx="314700" cy="975464"/>
              <a:chOff x="749309" y="1112739"/>
              <a:chExt cx="314700" cy="975464"/>
            </a:xfrm>
          </p:grpSpPr>
          <p:sp>
            <p:nvSpPr>
              <p:cNvPr id="8247" name="Google Shape;8247;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1" name="Google Shape;8251;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55" name="Google Shape;8255;p66"/>
          <p:cNvGraphicFramePr/>
          <p:nvPr/>
        </p:nvGraphicFramePr>
        <p:xfrm>
          <a:off x="5954600" y="1188950"/>
          <a:ext cx="2504100" cy="9765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56" name="Google Shape;8256;p66"/>
          <p:cNvGraphicFramePr/>
          <p:nvPr/>
        </p:nvGraphicFramePr>
        <p:xfrm>
          <a:off x="3375463" y="2361200"/>
          <a:ext cx="2363400" cy="868575"/>
        </p:xfrm>
        <a:graphic>
          <a:graphicData uri="http://schemas.openxmlformats.org/drawingml/2006/table">
            <a:tbl>
              <a:tblPr>
                <a:noFill/>
                <a:tableStyleId>{41064E21-F729-4E95-91FB-2F22730F9E0A}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57" name="Google Shape;8257;p66"/>
          <p:cNvGrpSpPr/>
          <p:nvPr/>
        </p:nvGrpSpPr>
        <p:grpSpPr>
          <a:xfrm>
            <a:off x="3377449" y="3352160"/>
            <a:ext cx="2363377" cy="1047062"/>
            <a:chOff x="3358399" y="3285485"/>
            <a:chExt cx="2363377" cy="1047062"/>
          </a:xfrm>
        </p:grpSpPr>
        <p:grpSp>
          <p:nvGrpSpPr>
            <p:cNvPr id="8258" name="Google Shape;8258;p66"/>
            <p:cNvGrpSpPr/>
            <p:nvPr/>
          </p:nvGrpSpPr>
          <p:grpSpPr>
            <a:xfrm>
              <a:off x="3358412" y="3285485"/>
              <a:ext cx="2363244" cy="139500"/>
              <a:chOff x="3358412" y="3285485"/>
              <a:chExt cx="2363244" cy="139500"/>
            </a:xfrm>
          </p:grpSpPr>
          <p:sp>
            <p:nvSpPr>
              <p:cNvPr id="8259" name="Google Shape;8259;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66"/>
            <p:cNvGrpSpPr/>
            <p:nvPr/>
          </p:nvGrpSpPr>
          <p:grpSpPr>
            <a:xfrm>
              <a:off x="3358412" y="3466996"/>
              <a:ext cx="2363244" cy="139500"/>
              <a:chOff x="3358412" y="3466996"/>
              <a:chExt cx="2363244" cy="139500"/>
            </a:xfrm>
          </p:grpSpPr>
          <p:sp>
            <p:nvSpPr>
              <p:cNvPr id="8265" name="Google Shape;8265;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66"/>
            <p:cNvGrpSpPr/>
            <p:nvPr/>
          </p:nvGrpSpPr>
          <p:grpSpPr>
            <a:xfrm>
              <a:off x="3358412" y="3648507"/>
              <a:ext cx="2363244" cy="139500"/>
              <a:chOff x="3358412" y="3648507"/>
              <a:chExt cx="2363244" cy="139500"/>
            </a:xfrm>
          </p:grpSpPr>
          <p:sp>
            <p:nvSpPr>
              <p:cNvPr id="8271" name="Google Shape;8271;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66"/>
            <p:cNvGrpSpPr/>
            <p:nvPr/>
          </p:nvGrpSpPr>
          <p:grpSpPr>
            <a:xfrm>
              <a:off x="3358412" y="3830018"/>
              <a:ext cx="2363244" cy="139500"/>
              <a:chOff x="3358412" y="3830018"/>
              <a:chExt cx="2363244" cy="139500"/>
            </a:xfrm>
          </p:grpSpPr>
          <p:sp>
            <p:nvSpPr>
              <p:cNvPr id="8277" name="Google Shape;8277;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66"/>
            <p:cNvGrpSpPr/>
            <p:nvPr/>
          </p:nvGrpSpPr>
          <p:grpSpPr>
            <a:xfrm>
              <a:off x="3358399" y="4011514"/>
              <a:ext cx="2363377" cy="139537"/>
              <a:chOff x="3294800" y="4134603"/>
              <a:chExt cx="2638876" cy="152400"/>
            </a:xfrm>
          </p:grpSpPr>
          <p:sp>
            <p:nvSpPr>
              <p:cNvPr id="8283" name="Google Shape;8283;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6"/>
            <p:cNvGrpSpPr/>
            <p:nvPr/>
          </p:nvGrpSpPr>
          <p:grpSpPr>
            <a:xfrm>
              <a:off x="3358399" y="4193010"/>
              <a:ext cx="2363377" cy="139537"/>
              <a:chOff x="3294800" y="4134603"/>
              <a:chExt cx="2638876" cy="152400"/>
            </a:xfrm>
          </p:grpSpPr>
          <p:sp>
            <p:nvSpPr>
              <p:cNvPr id="8289" name="Google Shape;8289;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94" name="Google Shape;8294;p66"/>
          <p:cNvGraphicFramePr/>
          <p:nvPr/>
        </p:nvGraphicFramePr>
        <p:xfrm>
          <a:off x="728250" y="2361200"/>
          <a:ext cx="2369800" cy="889350"/>
        </p:xfrm>
        <a:graphic>
          <a:graphicData uri="http://schemas.openxmlformats.org/drawingml/2006/table">
            <a:tbl>
              <a:tblPr>
                <a:noFill/>
                <a:tableStyleId>{41064E21-F729-4E95-91FB-2F22730F9E0A}</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95" name="Google Shape;8295;p66"/>
          <p:cNvGrpSpPr/>
          <p:nvPr/>
        </p:nvGrpSpPr>
        <p:grpSpPr>
          <a:xfrm>
            <a:off x="4177919" y="2765014"/>
            <a:ext cx="1302095" cy="60959"/>
            <a:chOff x="3558802" y="4011427"/>
            <a:chExt cx="1866000" cy="111300"/>
          </a:xfrm>
        </p:grpSpPr>
        <p:sp>
          <p:nvSpPr>
            <p:cNvPr id="8296" name="Google Shape;8296;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6"/>
          <p:cNvGrpSpPr/>
          <p:nvPr/>
        </p:nvGrpSpPr>
        <p:grpSpPr>
          <a:xfrm>
            <a:off x="4723407" y="3047174"/>
            <a:ext cx="914340" cy="60959"/>
            <a:chOff x="3558802" y="4011427"/>
            <a:chExt cx="1866000" cy="111300"/>
          </a:xfrm>
        </p:grpSpPr>
        <p:sp>
          <p:nvSpPr>
            <p:cNvPr id="8299" name="Google Shape;8299;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66"/>
          <p:cNvGrpSpPr/>
          <p:nvPr/>
        </p:nvGrpSpPr>
        <p:grpSpPr>
          <a:xfrm>
            <a:off x="5891249" y="3374972"/>
            <a:ext cx="2519825" cy="1001454"/>
            <a:chOff x="1906114" y="789980"/>
            <a:chExt cx="1487676" cy="606868"/>
          </a:xfrm>
        </p:grpSpPr>
        <p:cxnSp>
          <p:nvCxnSpPr>
            <p:cNvPr id="8302" name="Google Shape;8302;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3" name="Google Shape;8303;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4" name="Google Shape;8304;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305" name="Google Shape;8305;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306" name="Google Shape;8306;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307" name="Google Shape;8307;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308" name="Google Shape;8308;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309" name="Google Shape;8309;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316" name="Google Shape;8316;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17" name="Google Shape;8317;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18" name="Google Shape;8318;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6"/>
          <p:cNvGrpSpPr/>
          <p:nvPr/>
        </p:nvGrpSpPr>
        <p:grpSpPr>
          <a:xfrm>
            <a:off x="3372612" y="1159008"/>
            <a:ext cx="2363393" cy="1005865"/>
            <a:chOff x="3292400" y="1193188"/>
            <a:chExt cx="2615240" cy="1131075"/>
          </a:xfrm>
        </p:grpSpPr>
        <p:sp>
          <p:nvSpPr>
            <p:cNvPr id="8320" name="Google Shape;8320;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23" name="Google Shape;8323;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24" name="Google Shape;8324;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25" name="Google Shape;8325;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26" name="Google Shape;8326;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27" name="Google Shape;8327;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28" name="Google Shape;8328;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29" name="Google Shape;8329;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30" name="Google Shape;8330;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1" name="Google Shape;8331;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32" name="Google Shape;8332;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3" name="Google Shape;8333;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34" name="Google Shape;8334;p66"/>
            <p:cNvGrpSpPr/>
            <p:nvPr/>
          </p:nvGrpSpPr>
          <p:grpSpPr>
            <a:xfrm>
              <a:off x="3748438" y="1378608"/>
              <a:ext cx="2159202" cy="903971"/>
              <a:chOff x="1683525" y="2179850"/>
              <a:chExt cx="4519050" cy="2134525"/>
            </a:xfrm>
          </p:grpSpPr>
          <p:sp>
            <p:nvSpPr>
              <p:cNvPr id="8335" name="Google Shape;8335;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6" name="Google Shape;8336;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7" name="Google Shape;8337;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8" name="Google Shape;8338;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9" name="Google Shape;8339;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0" name="Google Shape;8340;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1" name="Google Shape;8341;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2" name="Google Shape;8342;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3" name="Google Shape;8343;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4" name="Google Shape;8344;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5" name="Google Shape;8345;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6" name="Google Shape;8346;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50"/>
        <p:cNvGrpSpPr/>
        <p:nvPr/>
      </p:nvGrpSpPr>
      <p:grpSpPr>
        <a:xfrm>
          <a:off x="0" y="0"/>
          <a:ext cx="0" cy="0"/>
          <a:chOff x="0" y="0"/>
          <a:chExt cx="0" cy="0"/>
        </a:xfrm>
      </p:grpSpPr>
      <p:grpSp>
        <p:nvGrpSpPr>
          <p:cNvPr id="8351" name="Google Shape;8351;p67"/>
          <p:cNvGrpSpPr/>
          <p:nvPr/>
        </p:nvGrpSpPr>
        <p:grpSpPr>
          <a:xfrm>
            <a:off x="4814684" y="1191441"/>
            <a:ext cx="745431" cy="718863"/>
            <a:chOff x="4249973" y="1201875"/>
            <a:chExt cx="1958568" cy="1888762"/>
          </a:xfrm>
        </p:grpSpPr>
        <p:sp>
          <p:nvSpPr>
            <p:cNvPr id="8352" name="Google Shape;8352;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3" name="Google Shape;8353;p67"/>
            <p:cNvGrpSpPr/>
            <p:nvPr/>
          </p:nvGrpSpPr>
          <p:grpSpPr>
            <a:xfrm>
              <a:off x="5853086" y="1789142"/>
              <a:ext cx="355454" cy="1048099"/>
              <a:chOff x="5576108" y="2016725"/>
              <a:chExt cx="565200" cy="1666560"/>
            </a:xfrm>
          </p:grpSpPr>
          <p:sp>
            <p:nvSpPr>
              <p:cNvPr id="8354" name="Google Shape;8354;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5" name="Google Shape;8355;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7"/>
            <p:cNvGrpSpPr/>
            <p:nvPr/>
          </p:nvGrpSpPr>
          <p:grpSpPr>
            <a:xfrm>
              <a:off x="4869455" y="2691676"/>
              <a:ext cx="1013897" cy="398961"/>
              <a:chOff x="4012057" y="3451825"/>
              <a:chExt cx="1612175" cy="634379"/>
            </a:xfrm>
          </p:grpSpPr>
          <p:sp>
            <p:nvSpPr>
              <p:cNvPr id="8357" name="Google Shape;8357;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8" name="Google Shape;8358;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7"/>
            <p:cNvGrpSpPr/>
            <p:nvPr/>
          </p:nvGrpSpPr>
          <p:grpSpPr>
            <a:xfrm>
              <a:off x="4276937" y="2155961"/>
              <a:ext cx="651965" cy="891358"/>
              <a:chOff x="3069908" y="2599997"/>
              <a:chExt cx="1036675" cy="1417328"/>
            </a:xfrm>
          </p:grpSpPr>
          <p:sp>
            <p:nvSpPr>
              <p:cNvPr id="8360" name="Google Shape;8360;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1" name="Google Shape;8361;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7"/>
            <p:cNvGrpSpPr/>
            <p:nvPr/>
          </p:nvGrpSpPr>
          <p:grpSpPr>
            <a:xfrm>
              <a:off x="5054918" y="1201875"/>
              <a:ext cx="999548" cy="602711"/>
              <a:chOff x="4306958" y="1082925"/>
              <a:chExt cx="1589359" cy="958358"/>
            </a:xfrm>
          </p:grpSpPr>
          <p:sp>
            <p:nvSpPr>
              <p:cNvPr id="8363" name="Google Shape;8363;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4" name="Google Shape;8364;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7"/>
            <p:cNvGrpSpPr/>
            <p:nvPr/>
          </p:nvGrpSpPr>
          <p:grpSpPr>
            <a:xfrm>
              <a:off x="4249973" y="1303451"/>
              <a:ext cx="799317" cy="841334"/>
              <a:chOff x="3027033" y="1244439"/>
              <a:chExt cx="1270977" cy="1337786"/>
            </a:xfrm>
          </p:grpSpPr>
          <p:sp>
            <p:nvSpPr>
              <p:cNvPr id="8366" name="Google Shape;8366;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7" name="Google Shape;8367;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8" name="Google Shape;8368;p67"/>
          <p:cNvGrpSpPr/>
          <p:nvPr/>
        </p:nvGrpSpPr>
        <p:grpSpPr>
          <a:xfrm>
            <a:off x="731057" y="2069890"/>
            <a:ext cx="761767" cy="729896"/>
            <a:chOff x="2657744" y="2337745"/>
            <a:chExt cx="832987" cy="798137"/>
          </a:xfrm>
        </p:grpSpPr>
        <p:sp>
          <p:nvSpPr>
            <p:cNvPr id="8369" name="Google Shape;8369;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67"/>
          <p:cNvGrpSpPr/>
          <p:nvPr/>
        </p:nvGrpSpPr>
        <p:grpSpPr>
          <a:xfrm>
            <a:off x="3242022" y="2073097"/>
            <a:ext cx="685569" cy="723586"/>
            <a:chOff x="3398134" y="2057755"/>
            <a:chExt cx="704087" cy="743130"/>
          </a:xfrm>
        </p:grpSpPr>
        <p:grpSp>
          <p:nvGrpSpPr>
            <p:cNvPr id="8376" name="Google Shape;8376;p67"/>
            <p:cNvGrpSpPr/>
            <p:nvPr/>
          </p:nvGrpSpPr>
          <p:grpSpPr>
            <a:xfrm>
              <a:off x="3398134" y="2290183"/>
              <a:ext cx="315300" cy="219900"/>
              <a:chOff x="3398134" y="2290183"/>
              <a:chExt cx="315300" cy="219900"/>
            </a:xfrm>
          </p:grpSpPr>
          <p:sp>
            <p:nvSpPr>
              <p:cNvPr id="8377" name="Google Shape;8377;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78" name="Google Shape;8378;p67"/>
              <p:cNvCxnSpPr>
                <a:stCxn id="837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79" name="Google Shape;8379;p67"/>
            <p:cNvGrpSpPr/>
            <p:nvPr/>
          </p:nvGrpSpPr>
          <p:grpSpPr>
            <a:xfrm>
              <a:off x="3547823" y="2467358"/>
              <a:ext cx="219900" cy="333527"/>
              <a:chOff x="3547823" y="2467358"/>
              <a:chExt cx="219900" cy="333527"/>
            </a:xfrm>
          </p:grpSpPr>
          <p:sp>
            <p:nvSpPr>
              <p:cNvPr id="8380" name="Google Shape;8380;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1" name="Google Shape;8381;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82" name="Google Shape;8382;p67"/>
            <p:cNvGrpSpPr/>
            <p:nvPr/>
          </p:nvGrpSpPr>
          <p:grpSpPr>
            <a:xfrm>
              <a:off x="3734138" y="2467358"/>
              <a:ext cx="219900" cy="333527"/>
              <a:chOff x="3734138" y="2467358"/>
              <a:chExt cx="219900" cy="333527"/>
            </a:xfrm>
          </p:grpSpPr>
          <p:sp>
            <p:nvSpPr>
              <p:cNvPr id="8383" name="Google Shape;8383;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4" name="Google Shape;8384;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85" name="Google Shape;8385;p67"/>
            <p:cNvGrpSpPr/>
            <p:nvPr/>
          </p:nvGrpSpPr>
          <p:grpSpPr>
            <a:xfrm>
              <a:off x="3787560" y="2288011"/>
              <a:ext cx="314661" cy="219900"/>
              <a:chOff x="3787560" y="2288011"/>
              <a:chExt cx="314661" cy="219900"/>
            </a:xfrm>
          </p:grpSpPr>
          <p:sp>
            <p:nvSpPr>
              <p:cNvPr id="8386" name="Google Shape;8386;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7" name="Google Shape;8387;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88" name="Google Shape;8388;p67"/>
            <p:cNvGrpSpPr/>
            <p:nvPr/>
          </p:nvGrpSpPr>
          <p:grpSpPr>
            <a:xfrm>
              <a:off x="3637290" y="2057755"/>
              <a:ext cx="219900" cy="335499"/>
              <a:chOff x="3637290" y="2057755"/>
              <a:chExt cx="219900" cy="335499"/>
            </a:xfrm>
          </p:grpSpPr>
          <p:sp>
            <p:nvSpPr>
              <p:cNvPr id="8389" name="Google Shape;8389;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90" name="Google Shape;8390;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91" name="Google Shape;8391;p67"/>
          <p:cNvGrpSpPr/>
          <p:nvPr/>
        </p:nvGrpSpPr>
        <p:grpSpPr>
          <a:xfrm>
            <a:off x="4917244" y="2079792"/>
            <a:ext cx="710153" cy="710153"/>
            <a:chOff x="5007123" y="2079403"/>
            <a:chExt cx="687600" cy="687600"/>
          </a:xfrm>
        </p:grpSpPr>
        <p:sp>
          <p:nvSpPr>
            <p:cNvPr id="8392" name="Google Shape;8392;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67"/>
          <p:cNvGrpSpPr/>
          <p:nvPr/>
        </p:nvGrpSpPr>
        <p:grpSpPr>
          <a:xfrm>
            <a:off x="5726681" y="2074299"/>
            <a:ext cx="720998" cy="721183"/>
            <a:chOff x="5797446" y="2063053"/>
            <a:chExt cx="698100" cy="698280"/>
          </a:xfrm>
        </p:grpSpPr>
        <p:sp>
          <p:nvSpPr>
            <p:cNvPr id="8397" name="Google Shape;8397;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67"/>
          <p:cNvGrpSpPr/>
          <p:nvPr/>
        </p:nvGrpSpPr>
        <p:grpSpPr>
          <a:xfrm>
            <a:off x="8171828" y="3719904"/>
            <a:ext cx="280585" cy="673164"/>
            <a:chOff x="8075075" y="3754290"/>
            <a:chExt cx="255612" cy="613194"/>
          </a:xfrm>
        </p:grpSpPr>
        <p:grpSp>
          <p:nvGrpSpPr>
            <p:cNvPr id="8402" name="Google Shape;8402;p67"/>
            <p:cNvGrpSpPr/>
            <p:nvPr/>
          </p:nvGrpSpPr>
          <p:grpSpPr>
            <a:xfrm>
              <a:off x="8075075" y="3754290"/>
              <a:ext cx="255612" cy="613194"/>
              <a:chOff x="8075075" y="3754290"/>
              <a:chExt cx="255612" cy="613194"/>
            </a:xfrm>
          </p:grpSpPr>
          <p:sp>
            <p:nvSpPr>
              <p:cNvPr id="8403" name="Google Shape;8403;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5" name="Google Shape;8405;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7"/>
          <p:cNvGrpSpPr/>
          <p:nvPr/>
        </p:nvGrpSpPr>
        <p:grpSpPr>
          <a:xfrm>
            <a:off x="5288887" y="3708700"/>
            <a:ext cx="470352" cy="683745"/>
            <a:chOff x="1697726" y="3244179"/>
            <a:chExt cx="788124" cy="1146069"/>
          </a:xfrm>
        </p:grpSpPr>
        <p:sp>
          <p:nvSpPr>
            <p:cNvPr id="8407" name="Google Shape;8407;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9" name="Google Shape;8409;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0" name="Google Shape;8410;p67"/>
          <p:cNvGrpSpPr/>
          <p:nvPr/>
        </p:nvGrpSpPr>
        <p:grpSpPr>
          <a:xfrm>
            <a:off x="5910037" y="3719902"/>
            <a:ext cx="293891" cy="293845"/>
            <a:chOff x="6134814" y="3754290"/>
            <a:chExt cx="293891" cy="293845"/>
          </a:xfrm>
        </p:grpSpPr>
        <p:sp>
          <p:nvSpPr>
            <p:cNvPr id="8411" name="Google Shape;8411;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7"/>
          <p:cNvGrpSpPr/>
          <p:nvPr/>
        </p:nvGrpSpPr>
        <p:grpSpPr>
          <a:xfrm>
            <a:off x="5910037" y="4098574"/>
            <a:ext cx="293891" cy="293891"/>
            <a:chOff x="6134814" y="4086186"/>
            <a:chExt cx="293891" cy="293891"/>
          </a:xfrm>
        </p:grpSpPr>
        <p:sp>
          <p:nvSpPr>
            <p:cNvPr id="8414" name="Google Shape;8414;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6" name="Google Shape;8416;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8" name="Google Shape;8418;p67"/>
          <p:cNvGrpSpPr/>
          <p:nvPr/>
        </p:nvGrpSpPr>
        <p:grpSpPr>
          <a:xfrm>
            <a:off x="7835013" y="2927266"/>
            <a:ext cx="622883" cy="621944"/>
            <a:chOff x="1187048" y="238125"/>
            <a:chExt cx="5256397" cy="5248476"/>
          </a:xfrm>
        </p:grpSpPr>
        <p:sp>
          <p:nvSpPr>
            <p:cNvPr id="8419" name="Google Shape;8419;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7"/>
          <p:cNvGrpSpPr/>
          <p:nvPr/>
        </p:nvGrpSpPr>
        <p:grpSpPr>
          <a:xfrm>
            <a:off x="2292118" y="2936875"/>
            <a:ext cx="1310987" cy="612407"/>
            <a:chOff x="238125" y="1188750"/>
            <a:chExt cx="7140450" cy="3335550"/>
          </a:xfrm>
        </p:grpSpPr>
        <p:sp>
          <p:nvSpPr>
            <p:cNvPr id="8424" name="Google Shape;8424;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7"/>
          <p:cNvGrpSpPr/>
          <p:nvPr/>
        </p:nvGrpSpPr>
        <p:grpSpPr>
          <a:xfrm>
            <a:off x="6617990" y="2927430"/>
            <a:ext cx="1110299" cy="621702"/>
            <a:chOff x="238125" y="1335475"/>
            <a:chExt cx="5418735" cy="3034175"/>
          </a:xfrm>
        </p:grpSpPr>
        <p:sp>
          <p:nvSpPr>
            <p:cNvPr id="8430" name="Google Shape;8430;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7"/>
          <p:cNvGrpSpPr/>
          <p:nvPr/>
        </p:nvGrpSpPr>
        <p:grpSpPr>
          <a:xfrm>
            <a:off x="5435649" y="2924327"/>
            <a:ext cx="1074451" cy="627181"/>
            <a:chOff x="5359127" y="2910889"/>
            <a:chExt cx="1097723" cy="640831"/>
          </a:xfrm>
        </p:grpSpPr>
        <p:grpSp>
          <p:nvGrpSpPr>
            <p:cNvPr id="8434" name="Google Shape;8434;p67"/>
            <p:cNvGrpSpPr/>
            <p:nvPr/>
          </p:nvGrpSpPr>
          <p:grpSpPr>
            <a:xfrm>
              <a:off x="5929791" y="3263088"/>
              <a:ext cx="527060" cy="287097"/>
              <a:chOff x="5929791" y="3263088"/>
              <a:chExt cx="527060" cy="287097"/>
            </a:xfrm>
          </p:grpSpPr>
          <p:sp>
            <p:nvSpPr>
              <p:cNvPr id="8435" name="Google Shape;8435;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6" name="Google Shape;8436;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37" name="Google Shape;8437;p67"/>
            <p:cNvGrpSpPr/>
            <p:nvPr/>
          </p:nvGrpSpPr>
          <p:grpSpPr>
            <a:xfrm>
              <a:off x="5359127" y="3263089"/>
              <a:ext cx="526428" cy="288631"/>
              <a:chOff x="5359127" y="3263089"/>
              <a:chExt cx="526428" cy="288631"/>
            </a:xfrm>
          </p:grpSpPr>
          <p:sp>
            <p:nvSpPr>
              <p:cNvPr id="8438" name="Google Shape;8438;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9" name="Google Shape;8439;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0" name="Google Shape;8440;p67"/>
            <p:cNvGrpSpPr/>
            <p:nvPr/>
          </p:nvGrpSpPr>
          <p:grpSpPr>
            <a:xfrm>
              <a:off x="5551525" y="2910889"/>
              <a:ext cx="520901" cy="610283"/>
              <a:chOff x="5551525" y="2910889"/>
              <a:chExt cx="520901" cy="610283"/>
            </a:xfrm>
          </p:grpSpPr>
          <p:sp>
            <p:nvSpPr>
              <p:cNvPr id="8441" name="Google Shape;8441;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2" name="Google Shape;8442;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3" name="Google Shape;8443;p67"/>
            <p:cNvGrpSpPr/>
            <p:nvPr/>
          </p:nvGrpSpPr>
          <p:grpSpPr>
            <a:xfrm>
              <a:off x="5743962" y="2919100"/>
              <a:ext cx="623674" cy="284502"/>
              <a:chOff x="5743962" y="2919100"/>
              <a:chExt cx="623674" cy="284502"/>
            </a:xfrm>
          </p:grpSpPr>
          <p:sp>
            <p:nvSpPr>
              <p:cNvPr id="8444" name="Google Shape;8444;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5" name="Google Shape;8445;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46" name="Google Shape;8446;p67"/>
          <p:cNvGrpSpPr/>
          <p:nvPr/>
        </p:nvGrpSpPr>
        <p:grpSpPr>
          <a:xfrm>
            <a:off x="7586863" y="2075038"/>
            <a:ext cx="874976" cy="719600"/>
            <a:chOff x="7608988" y="2093194"/>
            <a:chExt cx="817276" cy="672147"/>
          </a:xfrm>
        </p:grpSpPr>
        <p:cxnSp>
          <p:nvCxnSpPr>
            <p:cNvPr id="8447" name="Google Shape;8447;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8" name="Google Shape;8448;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9" name="Google Shape;8449;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0" name="Google Shape;8450;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1" name="Google Shape;8451;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52" name="Google Shape;8452;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53" name="Google Shape;8453;p67"/>
            <p:cNvGrpSpPr/>
            <p:nvPr/>
          </p:nvGrpSpPr>
          <p:grpSpPr>
            <a:xfrm>
              <a:off x="7721175" y="2093194"/>
              <a:ext cx="599587" cy="623846"/>
              <a:chOff x="7721175" y="2093194"/>
              <a:chExt cx="599587" cy="623846"/>
            </a:xfrm>
          </p:grpSpPr>
          <p:grpSp>
            <p:nvGrpSpPr>
              <p:cNvPr id="8454" name="Google Shape;8454;p67"/>
              <p:cNvGrpSpPr/>
              <p:nvPr/>
            </p:nvGrpSpPr>
            <p:grpSpPr>
              <a:xfrm>
                <a:off x="7721175" y="2093194"/>
                <a:ext cx="291605" cy="623846"/>
                <a:chOff x="9405575" y="2061418"/>
                <a:chExt cx="291605" cy="623846"/>
              </a:xfrm>
            </p:grpSpPr>
            <p:sp>
              <p:nvSpPr>
                <p:cNvPr id="8455" name="Google Shape;8455;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67"/>
              <p:cNvGrpSpPr/>
              <p:nvPr/>
            </p:nvGrpSpPr>
            <p:grpSpPr>
              <a:xfrm flipH="1">
                <a:off x="8029157" y="2093194"/>
                <a:ext cx="291605" cy="623846"/>
                <a:chOff x="9405575" y="2061418"/>
                <a:chExt cx="291605" cy="623846"/>
              </a:xfrm>
            </p:grpSpPr>
            <p:sp>
              <p:nvSpPr>
                <p:cNvPr id="8463" name="Google Shape;846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70" name="Google Shape;8470;p67"/>
          <p:cNvGrpSpPr/>
          <p:nvPr/>
        </p:nvGrpSpPr>
        <p:grpSpPr>
          <a:xfrm>
            <a:off x="4031299" y="1191441"/>
            <a:ext cx="712557" cy="785901"/>
            <a:chOff x="4206459" y="1191441"/>
            <a:chExt cx="712557" cy="785901"/>
          </a:xfrm>
        </p:grpSpPr>
        <p:sp>
          <p:nvSpPr>
            <p:cNvPr id="8471" name="Google Shape;8471;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5" name="Google Shape;8475;p67"/>
            <p:cNvGrpSpPr/>
            <p:nvPr/>
          </p:nvGrpSpPr>
          <p:grpSpPr>
            <a:xfrm>
              <a:off x="4644280" y="1290523"/>
              <a:ext cx="143716" cy="29463"/>
              <a:chOff x="4644280" y="1290523"/>
              <a:chExt cx="143716" cy="29463"/>
            </a:xfrm>
          </p:grpSpPr>
          <p:sp>
            <p:nvSpPr>
              <p:cNvPr id="8476" name="Google Shape;8476;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7"/>
            <p:cNvGrpSpPr/>
            <p:nvPr/>
          </p:nvGrpSpPr>
          <p:grpSpPr>
            <a:xfrm>
              <a:off x="4356567" y="1191441"/>
              <a:ext cx="143690" cy="29488"/>
              <a:chOff x="4356567" y="1191441"/>
              <a:chExt cx="143690" cy="29488"/>
            </a:xfrm>
          </p:grpSpPr>
          <p:sp>
            <p:nvSpPr>
              <p:cNvPr id="8481" name="Google Shape;8481;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67"/>
            <p:cNvGrpSpPr/>
            <p:nvPr/>
          </p:nvGrpSpPr>
          <p:grpSpPr>
            <a:xfrm>
              <a:off x="4339009" y="1863727"/>
              <a:ext cx="143703" cy="29476"/>
              <a:chOff x="4339009" y="1863727"/>
              <a:chExt cx="143703" cy="29476"/>
            </a:xfrm>
          </p:grpSpPr>
          <p:sp>
            <p:nvSpPr>
              <p:cNvPr id="8486" name="Google Shape;8486;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7"/>
            <p:cNvGrpSpPr/>
            <p:nvPr/>
          </p:nvGrpSpPr>
          <p:grpSpPr>
            <a:xfrm>
              <a:off x="4206459" y="1607315"/>
              <a:ext cx="29539" cy="142899"/>
              <a:chOff x="4206459" y="1607315"/>
              <a:chExt cx="29539" cy="142899"/>
            </a:xfrm>
          </p:grpSpPr>
          <p:sp>
            <p:nvSpPr>
              <p:cNvPr id="8491" name="Google Shape;8491;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5" name="Google Shape;8495;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9" name="Google Shape;8499;p67"/>
            <p:cNvGrpSpPr/>
            <p:nvPr/>
          </p:nvGrpSpPr>
          <p:grpSpPr>
            <a:xfrm>
              <a:off x="4889463" y="1423737"/>
              <a:ext cx="29552" cy="142899"/>
              <a:chOff x="4889463" y="1423737"/>
              <a:chExt cx="29552" cy="142899"/>
            </a:xfrm>
          </p:grpSpPr>
          <p:sp>
            <p:nvSpPr>
              <p:cNvPr id="8500" name="Google Shape;8500;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67"/>
            <p:cNvGrpSpPr/>
            <p:nvPr/>
          </p:nvGrpSpPr>
          <p:grpSpPr>
            <a:xfrm>
              <a:off x="4771663" y="1876896"/>
              <a:ext cx="108651" cy="100447"/>
              <a:chOff x="4771663" y="1876896"/>
              <a:chExt cx="108651" cy="100447"/>
            </a:xfrm>
          </p:grpSpPr>
          <p:sp>
            <p:nvSpPr>
              <p:cNvPr id="8505" name="Google Shape;8505;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9" name="Google Shape;8509;p67"/>
          <p:cNvGrpSpPr/>
          <p:nvPr/>
        </p:nvGrpSpPr>
        <p:grpSpPr>
          <a:xfrm>
            <a:off x="4026774" y="2074664"/>
            <a:ext cx="791287" cy="720350"/>
            <a:chOff x="267375" y="1071875"/>
            <a:chExt cx="470500" cy="428550"/>
          </a:xfrm>
        </p:grpSpPr>
        <p:sp>
          <p:nvSpPr>
            <p:cNvPr id="8510" name="Google Shape;8510;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67"/>
          <p:cNvGrpSpPr/>
          <p:nvPr/>
        </p:nvGrpSpPr>
        <p:grpSpPr>
          <a:xfrm>
            <a:off x="727269" y="3719294"/>
            <a:ext cx="1408444" cy="673166"/>
            <a:chOff x="712664" y="3693287"/>
            <a:chExt cx="1460738" cy="698160"/>
          </a:xfrm>
        </p:grpSpPr>
        <p:grpSp>
          <p:nvGrpSpPr>
            <p:cNvPr id="8519" name="Google Shape;8519;p67"/>
            <p:cNvGrpSpPr/>
            <p:nvPr/>
          </p:nvGrpSpPr>
          <p:grpSpPr>
            <a:xfrm>
              <a:off x="1380079" y="4133090"/>
              <a:ext cx="234048" cy="258099"/>
              <a:chOff x="1380079" y="4133090"/>
              <a:chExt cx="234048" cy="258099"/>
            </a:xfrm>
          </p:grpSpPr>
          <p:sp>
            <p:nvSpPr>
              <p:cNvPr id="8520" name="Google Shape;8520;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7"/>
            <p:cNvGrpSpPr/>
            <p:nvPr/>
          </p:nvGrpSpPr>
          <p:grpSpPr>
            <a:xfrm>
              <a:off x="884610" y="3864082"/>
              <a:ext cx="1118566" cy="527275"/>
              <a:chOff x="890961" y="3865463"/>
              <a:chExt cx="1115221" cy="525698"/>
            </a:xfrm>
          </p:grpSpPr>
          <p:sp>
            <p:nvSpPr>
              <p:cNvPr id="8524" name="Google Shape;8524;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7"/>
            <p:cNvGrpSpPr/>
            <p:nvPr/>
          </p:nvGrpSpPr>
          <p:grpSpPr>
            <a:xfrm>
              <a:off x="712664" y="3693287"/>
              <a:ext cx="1460738" cy="698160"/>
              <a:chOff x="712664" y="3693025"/>
              <a:chExt cx="1460738" cy="698160"/>
            </a:xfrm>
          </p:grpSpPr>
          <p:sp>
            <p:nvSpPr>
              <p:cNvPr id="8528" name="Google Shape;8528;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4" name="Google Shape;8534;p67"/>
          <p:cNvGrpSpPr/>
          <p:nvPr/>
        </p:nvGrpSpPr>
        <p:grpSpPr>
          <a:xfrm>
            <a:off x="3164985" y="1191441"/>
            <a:ext cx="795485" cy="738831"/>
            <a:chOff x="3348603" y="1236445"/>
            <a:chExt cx="749256" cy="695894"/>
          </a:xfrm>
        </p:grpSpPr>
        <p:grpSp>
          <p:nvGrpSpPr>
            <p:cNvPr id="8535" name="Google Shape;8535;p67"/>
            <p:cNvGrpSpPr/>
            <p:nvPr/>
          </p:nvGrpSpPr>
          <p:grpSpPr>
            <a:xfrm>
              <a:off x="3583779" y="1236445"/>
              <a:ext cx="293795" cy="285811"/>
              <a:chOff x="3750225" y="1774000"/>
              <a:chExt cx="149575" cy="145525"/>
            </a:xfrm>
          </p:grpSpPr>
          <p:sp>
            <p:nvSpPr>
              <p:cNvPr id="8536" name="Google Shape;8536;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67"/>
            <p:cNvGrpSpPr/>
            <p:nvPr/>
          </p:nvGrpSpPr>
          <p:grpSpPr>
            <a:xfrm>
              <a:off x="3775534" y="1462599"/>
              <a:ext cx="322325" cy="285958"/>
              <a:chOff x="3847850" y="1889150"/>
              <a:chExt cx="164100" cy="145600"/>
            </a:xfrm>
          </p:grpSpPr>
          <p:sp>
            <p:nvSpPr>
              <p:cNvPr id="8539" name="Google Shape;8539;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7"/>
            <p:cNvGrpSpPr/>
            <p:nvPr/>
          </p:nvGrpSpPr>
          <p:grpSpPr>
            <a:xfrm>
              <a:off x="3545329" y="1646528"/>
              <a:ext cx="293746" cy="285811"/>
              <a:chOff x="3730650" y="1982800"/>
              <a:chExt cx="149550" cy="145525"/>
            </a:xfrm>
          </p:grpSpPr>
          <p:sp>
            <p:nvSpPr>
              <p:cNvPr id="8542" name="Google Shape;8542;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7"/>
            <p:cNvGrpSpPr/>
            <p:nvPr/>
          </p:nvGrpSpPr>
          <p:grpSpPr>
            <a:xfrm>
              <a:off x="3348603" y="1415046"/>
              <a:ext cx="294384" cy="284387"/>
              <a:chOff x="3630494" y="1864938"/>
              <a:chExt cx="149875" cy="144800"/>
            </a:xfrm>
          </p:grpSpPr>
          <p:sp>
            <p:nvSpPr>
              <p:cNvPr id="8545" name="Google Shape;8545;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7" name="Google Shape;8547;p67"/>
          <p:cNvGrpSpPr/>
          <p:nvPr/>
        </p:nvGrpSpPr>
        <p:grpSpPr>
          <a:xfrm>
            <a:off x="2286512" y="3714337"/>
            <a:ext cx="1324924" cy="678083"/>
            <a:chOff x="2413923" y="3711366"/>
            <a:chExt cx="1374117" cy="703260"/>
          </a:xfrm>
        </p:grpSpPr>
        <p:grpSp>
          <p:nvGrpSpPr>
            <p:cNvPr id="8548" name="Google Shape;8548;p67"/>
            <p:cNvGrpSpPr/>
            <p:nvPr/>
          </p:nvGrpSpPr>
          <p:grpSpPr>
            <a:xfrm>
              <a:off x="2413923" y="3711366"/>
              <a:ext cx="1374117" cy="703260"/>
              <a:chOff x="2413923" y="3711366"/>
              <a:chExt cx="1374117" cy="703260"/>
            </a:xfrm>
          </p:grpSpPr>
          <p:sp>
            <p:nvSpPr>
              <p:cNvPr id="8549" name="Google Shape;8549;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67"/>
              <p:cNvGrpSpPr/>
              <p:nvPr/>
            </p:nvGrpSpPr>
            <p:grpSpPr>
              <a:xfrm>
                <a:off x="2600284" y="3808654"/>
                <a:ext cx="234506" cy="138009"/>
                <a:chOff x="2600284" y="3808654"/>
                <a:chExt cx="234506" cy="138009"/>
              </a:xfrm>
            </p:grpSpPr>
            <p:sp>
              <p:nvSpPr>
                <p:cNvPr id="8551" name="Google Shape;8551;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2" name="Google Shape;8552;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3" name="Google Shape;8553;p67"/>
              <p:cNvGrpSpPr/>
              <p:nvPr/>
            </p:nvGrpSpPr>
            <p:grpSpPr>
              <a:xfrm>
                <a:off x="3359659" y="3805664"/>
                <a:ext cx="232294" cy="141000"/>
                <a:chOff x="3359659" y="3805664"/>
                <a:chExt cx="232294" cy="141000"/>
              </a:xfrm>
            </p:grpSpPr>
            <p:sp>
              <p:nvSpPr>
                <p:cNvPr id="8554" name="Google Shape;8554;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5" name="Google Shape;8555;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6" name="Google Shape;8556;p67"/>
              <p:cNvGrpSpPr/>
              <p:nvPr/>
            </p:nvGrpSpPr>
            <p:grpSpPr>
              <a:xfrm>
                <a:off x="3067316" y="3711366"/>
                <a:ext cx="66900" cy="166809"/>
                <a:chOff x="3067316" y="3711366"/>
                <a:chExt cx="66900" cy="166809"/>
              </a:xfrm>
            </p:grpSpPr>
            <p:sp>
              <p:nvSpPr>
                <p:cNvPr id="8557" name="Google Shape;8557;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8" name="Google Shape;8558;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9" name="Google Shape;8559;p67"/>
              <p:cNvGrpSpPr/>
              <p:nvPr/>
            </p:nvGrpSpPr>
            <p:grpSpPr>
              <a:xfrm>
                <a:off x="2413923" y="4058666"/>
                <a:ext cx="224119" cy="66900"/>
                <a:chOff x="2413923" y="4058666"/>
                <a:chExt cx="224119" cy="66900"/>
              </a:xfrm>
            </p:grpSpPr>
            <p:sp>
              <p:nvSpPr>
                <p:cNvPr id="8560" name="Google Shape;8560;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1" name="Google Shape;8561;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62" name="Google Shape;8562;p67"/>
              <p:cNvGrpSpPr/>
              <p:nvPr/>
            </p:nvGrpSpPr>
            <p:grpSpPr>
              <a:xfrm>
                <a:off x="3564643" y="4058666"/>
                <a:ext cx="223397" cy="66900"/>
                <a:chOff x="3564643" y="4058666"/>
                <a:chExt cx="223397" cy="66900"/>
              </a:xfrm>
            </p:grpSpPr>
            <p:sp>
              <p:nvSpPr>
                <p:cNvPr id="8563" name="Google Shape;8563;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4" name="Google Shape;8564;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65" name="Google Shape;8565;p67"/>
            <p:cNvGrpSpPr/>
            <p:nvPr/>
          </p:nvGrpSpPr>
          <p:grpSpPr>
            <a:xfrm>
              <a:off x="2633353" y="3965763"/>
              <a:ext cx="933975" cy="445687"/>
              <a:chOff x="2633353" y="3965763"/>
              <a:chExt cx="933975" cy="445687"/>
            </a:xfrm>
          </p:grpSpPr>
          <p:sp>
            <p:nvSpPr>
              <p:cNvPr id="8566" name="Google Shape;8566;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8" name="Google Shape;8568;p67"/>
          <p:cNvGrpSpPr/>
          <p:nvPr/>
        </p:nvGrpSpPr>
        <p:grpSpPr>
          <a:xfrm>
            <a:off x="6410784" y="1264884"/>
            <a:ext cx="1131087" cy="587383"/>
            <a:chOff x="238125" y="999450"/>
            <a:chExt cx="7140700" cy="3708225"/>
          </a:xfrm>
        </p:grpSpPr>
        <p:sp>
          <p:nvSpPr>
            <p:cNvPr id="8569" name="Google Shape;8569;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67"/>
          <p:cNvGrpSpPr/>
          <p:nvPr/>
        </p:nvGrpSpPr>
        <p:grpSpPr>
          <a:xfrm>
            <a:off x="3762234" y="3714379"/>
            <a:ext cx="1375854" cy="678131"/>
            <a:chOff x="3913765" y="3641905"/>
            <a:chExt cx="1522805" cy="750560"/>
          </a:xfrm>
        </p:grpSpPr>
        <p:grpSp>
          <p:nvGrpSpPr>
            <p:cNvPr id="8579" name="Google Shape;8579;p67"/>
            <p:cNvGrpSpPr/>
            <p:nvPr/>
          </p:nvGrpSpPr>
          <p:grpSpPr>
            <a:xfrm>
              <a:off x="3913765" y="3997002"/>
              <a:ext cx="1522805" cy="395463"/>
              <a:chOff x="3913765" y="3997002"/>
              <a:chExt cx="1522805" cy="395463"/>
            </a:xfrm>
          </p:grpSpPr>
          <p:grpSp>
            <p:nvGrpSpPr>
              <p:cNvPr id="8580" name="Google Shape;8580;p67"/>
              <p:cNvGrpSpPr/>
              <p:nvPr/>
            </p:nvGrpSpPr>
            <p:grpSpPr>
              <a:xfrm>
                <a:off x="3913765" y="4138659"/>
                <a:ext cx="507602" cy="253806"/>
                <a:chOff x="3913765" y="4138659"/>
                <a:chExt cx="507602" cy="253806"/>
              </a:xfrm>
            </p:grpSpPr>
            <p:sp>
              <p:nvSpPr>
                <p:cNvPr id="8581" name="Google Shape;8581;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83" name="Google Shape;8583;p67"/>
              <p:cNvGrpSpPr/>
              <p:nvPr/>
            </p:nvGrpSpPr>
            <p:grpSpPr>
              <a:xfrm>
                <a:off x="4421361" y="3997002"/>
                <a:ext cx="507618" cy="395463"/>
                <a:chOff x="4421361" y="3997002"/>
                <a:chExt cx="507618" cy="395463"/>
              </a:xfrm>
            </p:grpSpPr>
            <p:sp>
              <p:nvSpPr>
                <p:cNvPr id="8584" name="Google Shape;8584;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67"/>
              <p:cNvGrpSpPr/>
              <p:nvPr/>
            </p:nvGrpSpPr>
            <p:grpSpPr>
              <a:xfrm>
                <a:off x="4928973" y="4189418"/>
                <a:ext cx="507596" cy="203047"/>
                <a:chOff x="4928973" y="4189418"/>
                <a:chExt cx="507596" cy="203047"/>
              </a:xfrm>
            </p:grpSpPr>
            <p:sp>
              <p:nvSpPr>
                <p:cNvPr id="8587" name="Google Shape;8587;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67"/>
            <p:cNvGrpSpPr/>
            <p:nvPr/>
          </p:nvGrpSpPr>
          <p:grpSpPr>
            <a:xfrm>
              <a:off x="4482186" y="3641905"/>
              <a:ext cx="397605" cy="349784"/>
              <a:chOff x="2906375" y="1159725"/>
              <a:chExt cx="1860575" cy="1636800"/>
            </a:xfrm>
          </p:grpSpPr>
          <p:sp>
            <p:nvSpPr>
              <p:cNvPr id="8590" name="Google Shape;8590;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4" name="Google Shape;8594;p67"/>
          <p:cNvGrpSpPr/>
          <p:nvPr/>
        </p:nvGrpSpPr>
        <p:grpSpPr>
          <a:xfrm>
            <a:off x="6546943" y="2074305"/>
            <a:ext cx="940737" cy="721067"/>
            <a:chOff x="6599718" y="2068734"/>
            <a:chExt cx="940737" cy="721067"/>
          </a:xfrm>
        </p:grpSpPr>
        <p:sp>
          <p:nvSpPr>
            <p:cNvPr id="8595" name="Google Shape;8595;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1" name="Google Shape;8601;p67"/>
            <p:cNvGrpSpPr/>
            <p:nvPr/>
          </p:nvGrpSpPr>
          <p:grpSpPr>
            <a:xfrm>
              <a:off x="6836957" y="2068734"/>
              <a:ext cx="461892" cy="721067"/>
              <a:chOff x="6836957" y="2068734"/>
              <a:chExt cx="461892" cy="721067"/>
            </a:xfrm>
          </p:grpSpPr>
          <p:sp>
            <p:nvSpPr>
              <p:cNvPr id="8602" name="Google Shape;8602;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8" name="Google Shape;8608;p67"/>
              <p:cNvGrpSpPr/>
              <p:nvPr/>
            </p:nvGrpSpPr>
            <p:grpSpPr>
              <a:xfrm>
                <a:off x="6836957" y="2068734"/>
                <a:ext cx="461892" cy="721067"/>
                <a:chOff x="6836957" y="2068734"/>
                <a:chExt cx="461892" cy="721067"/>
              </a:xfrm>
            </p:grpSpPr>
            <p:sp>
              <p:nvSpPr>
                <p:cNvPr id="8609" name="Google Shape;8609;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16" name="Google Shape;8616;p67"/>
          <p:cNvGrpSpPr/>
          <p:nvPr/>
        </p:nvGrpSpPr>
        <p:grpSpPr>
          <a:xfrm>
            <a:off x="2430262" y="2078652"/>
            <a:ext cx="712577" cy="712374"/>
            <a:chOff x="2559249" y="2069323"/>
            <a:chExt cx="685566" cy="685634"/>
          </a:xfrm>
        </p:grpSpPr>
        <p:sp>
          <p:nvSpPr>
            <p:cNvPr id="8617" name="Google Shape;8617;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67"/>
          <p:cNvGrpSpPr/>
          <p:nvPr/>
        </p:nvGrpSpPr>
        <p:grpSpPr>
          <a:xfrm>
            <a:off x="7612699" y="1191441"/>
            <a:ext cx="845645" cy="711911"/>
            <a:chOff x="951975" y="315800"/>
            <a:chExt cx="5860325" cy="4933550"/>
          </a:xfrm>
        </p:grpSpPr>
        <p:sp>
          <p:nvSpPr>
            <p:cNvPr id="8631" name="Google Shape;8631;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7"/>
          <p:cNvGrpSpPr/>
          <p:nvPr/>
        </p:nvGrpSpPr>
        <p:grpSpPr>
          <a:xfrm>
            <a:off x="3709828" y="2927550"/>
            <a:ext cx="1617932" cy="621724"/>
            <a:chOff x="3862800" y="3038525"/>
            <a:chExt cx="1329006" cy="510698"/>
          </a:xfrm>
        </p:grpSpPr>
        <p:sp>
          <p:nvSpPr>
            <p:cNvPr id="8640" name="Google Shape;8640;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67"/>
            <p:cNvGrpSpPr/>
            <p:nvPr/>
          </p:nvGrpSpPr>
          <p:grpSpPr>
            <a:xfrm>
              <a:off x="3967075" y="3040337"/>
              <a:ext cx="1019927" cy="402126"/>
              <a:chOff x="3967075" y="3040337"/>
              <a:chExt cx="1019927" cy="402126"/>
            </a:xfrm>
          </p:grpSpPr>
          <p:sp>
            <p:nvSpPr>
              <p:cNvPr id="8643" name="Google Shape;8643;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67"/>
            <p:cNvGrpSpPr/>
            <p:nvPr/>
          </p:nvGrpSpPr>
          <p:grpSpPr>
            <a:xfrm>
              <a:off x="4186700" y="3040337"/>
              <a:ext cx="390475" cy="183289"/>
              <a:chOff x="4186700" y="3040337"/>
              <a:chExt cx="390475" cy="183289"/>
            </a:xfrm>
          </p:grpSpPr>
          <p:sp>
            <p:nvSpPr>
              <p:cNvPr id="8646" name="Google Shape;8646;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67"/>
            <p:cNvGrpSpPr/>
            <p:nvPr/>
          </p:nvGrpSpPr>
          <p:grpSpPr>
            <a:xfrm>
              <a:off x="4073727" y="3040337"/>
              <a:ext cx="697794" cy="296263"/>
              <a:chOff x="4073727" y="3040337"/>
              <a:chExt cx="697794" cy="296263"/>
            </a:xfrm>
          </p:grpSpPr>
          <p:sp>
            <p:nvSpPr>
              <p:cNvPr id="8649" name="Google Shape;8649;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7"/>
            <p:cNvGrpSpPr/>
            <p:nvPr/>
          </p:nvGrpSpPr>
          <p:grpSpPr>
            <a:xfrm>
              <a:off x="3862800" y="3038525"/>
              <a:ext cx="1329006" cy="510698"/>
              <a:chOff x="3862800" y="3038525"/>
              <a:chExt cx="1329006" cy="510698"/>
            </a:xfrm>
          </p:grpSpPr>
          <p:sp>
            <p:nvSpPr>
              <p:cNvPr id="8652" name="Google Shape;8652;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4" name="Google Shape;8654;p67"/>
          <p:cNvGrpSpPr/>
          <p:nvPr/>
        </p:nvGrpSpPr>
        <p:grpSpPr>
          <a:xfrm>
            <a:off x="718150" y="1191441"/>
            <a:ext cx="883205" cy="775176"/>
            <a:chOff x="649648" y="271400"/>
            <a:chExt cx="6215377" cy="5455143"/>
          </a:xfrm>
        </p:grpSpPr>
        <p:sp>
          <p:nvSpPr>
            <p:cNvPr id="8655" name="Google Shape;8655;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7"/>
          <p:cNvGrpSpPr/>
          <p:nvPr/>
        </p:nvGrpSpPr>
        <p:grpSpPr>
          <a:xfrm>
            <a:off x="2326452" y="1191441"/>
            <a:ext cx="767704" cy="815489"/>
            <a:chOff x="2499700" y="1135950"/>
            <a:chExt cx="732402" cy="777990"/>
          </a:xfrm>
        </p:grpSpPr>
        <p:grpSp>
          <p:nvGrpSpPr>
            <p:cNvPr id="8668" name="Google Shape;8668;p67"/>
            <p:cNvGrpSpPr/>
            <p:nvPr/>
          </p:nvGrpSpPr>
          <p:grpSpPr>
            <a:xfrm>
              <a:off x="2499700" y="1135950"/>
              <a:ext cx="732402" cy="694705"/>
              <a:chOff x="2499700" y="1135950"/>
              <a:chExt cx="732402" cy="694705"/>
            </a:xfrm>
          </p:grpSpPr>
          <p:sp>
            <p:nvSpPr>
              <p:cNvPr id="8669" name="Google Shape;8669;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67"/>
            <p:cNvGrpSpPr/>
            <p:nvPr/>
          </p:nvGrpSpPr>
          <p:grpSpPr>
            <a:xfrm>
              <a:off x="2517909" y="1188726"/>
              <a:ext cx="702702" cy="725214"/>
              <a:chOff x="2517909" y="1188726"/>
              <a:chExt cx="702702" cy="725214"/>
            </a:xfrm>
          </p:grpSpPr>
          <p:sp>
            <p:nvSpPr>
              <p:cNvPr id="8697" name="Google Shape;8697;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2" name="Google Shape;8702;p67"/>
          <p:cNvGrpSpPr/>
          <p:nvPr/>
        </p:nvGrpSpPr>
        <p:grpSpPr>
          <a:xfrm>
            <a:off x="1672184" y="1191441"/>
            <a:ext cx="583439" cy="870229"/>
            <a:chOff x="1716825" y="1121550"/>
            <a:chExt cx="622800" cy="928938"/>
          </a:xfrm>
        </p:grpSpPr>
        <p:grpSp>
          <p:nvGrpSpPr>
            <p:cNvPr id="8703" name="Google Shape;8703;p67"/>
            <p:cNvGrpSpPr/>
            <p:nvPr/>
          </p:nvGrpSpPr>
          <p:grpSpPr>
            <a:xfrm>
              <a:off x="1716825" y="1121550"/>
              <a:ext cx="622800" cy="928938"/>
              <a:chOff x="1716825" y="1121550"/>
              <a:chExt cx="622800" cy="928938"/>
            </a:xfrm>
          </p:grpSpPr>
          <p:cxnSp>
            <p:nvCxnSpPr>
              <p:cNvPr id="8704" name="Google Shape;8704;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705" name="Google Shape;8705;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7"/>
            <p:cNvGrpSpPr/>
            <p:nvPr/>
          </p:nvGrpSpPr>
          <p:grpSpPr>
            <a:xfrm>
              <a:off x="1768050" y="1172775"/>
              <a:ext cx="520200" cy="832000"/>
              <a:chOff x="1768050" y="1172775"/>
              <a:chExt cx="520200" cy="832000"/>
            </a:xfrm>
          </p:grpSpPr>
          <p:cxnSp>
            <p:nvCxnSpPr>
              <p:cNvPr id="8707" name="Google Shape;8707;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708" name="Google Shape;8708;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67"/>
            <p:cNvGrpSpPr/>
            <p:nvPr/>
          </p:nvGrpSpPr>
          <p:grpSpPr>
            <a:xfrm>
              <a:off x="1820100" y="1225475"/>
              <a:ext cx="416400" cy="729575"/>
              <a:chOff x="1820100" y="1225475"/>
              <a:chExt cx="416400" cy="729575"/>
            </a:xfrm>
          </p:grpSpPr>
          <p:cxnSp>
            <p:nvCxnSpPr>
              <p:cNvPr id="8710" name="Google Shape;8710;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711" name="Google Shape;8711;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7"/>
            <p:cNvGrpSpPr/>
            <p:nvPr/>
          </p:nvGrpSpPr>
          <p:grpSpPr>
            <a:xfrm>
              <a:off x="1874250" y="1278825"/>
              <a:ext cx="308100" cy="605275"/>
              <a:chOff x="1874250" y="1278825"/>
              <a:chExt cx="308100" cy="605275"/>
            </a:xfrm>
          </p:grpSpPr>
          <p:cxnSp>
            <p:nvCxnSpPr>
              <p:cNvPr id="8713" name="Google Shape;8713;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714" name="Google Shape;8714;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5" name="Google Shape;8715;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67"/>
          <p:cNvGrpSpPr/>
          <p:nvPr/>
        </p:nvGrpSpPr>
        <p:grpSpPr>
          <a:xfrm>
            <a:off x="1592007" y="2077763"/>
            <a:ext cx="739072" cy="714152"/>
            <a:chOff x="4334725" y="1355875"/>
            <a:chExt cx="3106650" cy="3001900"/>
          </a:xfrm>
        </p:grpSpPr>
        <p:grpSp>
          <p:nvGrpSpPr>
            <p:cNvPr id="8717" name="Google Shape;8717;p67"/>
            <p:cNvGrpSpPr/>
            <p:nvPr/>
          </p:nvGrpSpPr>
          <p:grpSpPr>
            <a:xfrm>
              <a:off x="4516050" y="1724875"/>
              <a:ext cx="2693725" cy="2632900"/>
              <a:chOff x="4516050" y="1724875"/>
              <a:chExt cx="2693725" cy="2632900"/>
            </a:xfrm>
          </p:grpSpPr>
          <p:sp>
            <p:nvSpPr>
              <p:cNvPr id="8718" name="Google Shape;8718;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67"/>
            <p:cNvGrpSpPr/>
            <p:nvPr/>
          </p:nvGrpSpPr>
          <p:grpSpPr>
            <a:xfrm>
              <a:off x="4334725" y="1355875"/>
              <a:ext cx="3106650" cy="2709650"/>
              <a:chOff x="4334725" y="1355875"/>
              <a:chExt cx="3106650" cy="2709650"/>
            </a:xfrm>
          </p:grpSpPr>
          <p:sp>
            <p:nvSpPr>
              <p:cNvPr id="8722" name="Google Shape;8722;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5" name="Google Shape;8725;p67"/>
          <p:cNvGrpSpPr/>
          <p:nvPr/>
        </p:nvGrpSpPr>
        <p:grpSpPr>
          <a:xfrm>
            <a:off x="7708956" y="3708534"/>
            <a:ext cx="312074" cy="684173"/>
            <a:chOff x="7645573" y="3754300"/>
            <a:chExt cx="293855" cy="644170"/>
          </a:xfrm>
        </p:grpSpPr>
        <p:sp>
          <p:nvSpPr>
            <p:cNvPr id="8726" name="Google Shape;8726;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7"/>
          <p:cNvGrpSpPr/>
          <p:nvPr/>
        </p:nvGrpSpPr>
        <p:grpSpPr>
          <a:xfrm>
            <a:off x="5630944" y="1191441"/>
            <a:ext cx="709011" cy="739359"/>
            <a:chOff x="5830645" y="1256617"/>
            <a:chExt cx="530340" cy="553040"/>
          </a:xfrm>
        </p:grpSpPr>
        <p:grpSp>
          <p:nvGrpSpPr>
            <p:cNvPr id="8729" name="Google Shape;8729;p67"/>
            <p:cNvGrpSpPr/>
            <p:nvPr/>
          </p:nvGrpSpPr>
          <p:grpSpPr>
            <a:xfrm>
              <a:off x="5830645" y="1256617"/>
              <a:ext cx="259743" cy="269909"/>
              <a:chOff x="5830645" y="1256617"/>
              <a:chExt cx="259743" cy="269909"/>
            </a:xfrm>
          </p:grpSpPr>
          <p:sp>
            <p:nvSpPr>
              <p:cNvPr id="8730" name="Google Shape;8730;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67"/>
            <p:cNvGrpSpPr/>
            <p:nvPr/>
          </p:nvGrpSpPr>
          <p:grpSpPr>
            <a:xfrm>
              <a:off x="6101293" y="1256617"/>
              <a:ext cx="259692" cy="269909"/>
              <a:chOff x="6101293" y="1256617"/>
              <a:chExt cx="259692" cy="269909"/>
            </a:xfrm>
          </p:grpSpPr>
          <p:sp>
            <p:nvSpPr>
              <p:cNvPr id="8733" name="Google Shape;8733;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7"/>
            <p:cNvGrpSpPr/>
            <p:nvPr/>
          </p:nvGrpSpPr>
          <p:grpSpPr>
            <a:xfrm>
              <a:off x="5830645" y="1539749"/>
              <a:ext cx="259692" cy="269909"/>
              <a:chOff x="5830645" y="1539749"/>
              <a:chExt cx="259692" cy="269909"/>
            </a:xfrm>
          </p:grpSpPr>
          <p:sp>
            <p:nvSpPr>
              <p:cNvPr id="8736" name="Google Shape;8736;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7"/>
            <p:cNvGrpSpPr/>
            <p:nvPr/>
          </p:nvGrpSpPr>
          <p:grpSpPr>
            <a:xfrm>
              <a:off x="6101293" y="1539749"/>
              <a:ext cx="259692" cy="269909"/>
              <a:chOff x="6101293" y="1539749"/>
              <a:chExt cx="259692" cy="269909"/>
            </a:xfrm>
          </p:grpSpPr>
          <p:sp>
            <p:nvSpPr>
              <p:cNvPr id="8739" name="Google Shape;8739;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1" name="Google Shape;8741;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67"/>
          <p:cNvGrpSpPr/>
          <p:nvPr/>
        </p:nvGrpSpPr>
        <p:grpSpPr>
          <a:xfrm>
            <a:off x="732438" y="2927557"/>
            <a:ext cx="1452955" cy="621360"/>
            <a:chOff x="732422" y="2990152"/>
            <a:chExt cx="1337773" cy="572102"/>
          </a:xfrm>
        </p:grpSpPr>
        <p:sp>
          <p:nvSpPr>
            <p:cNvPr id="8743" name="Google Shape;8743;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752"/>
        <p:cNvGrpSpPr/>
        <p:nvPr/>
      </p:nvGrpSpPr>
      <p:grpSpPr>
        <a:xfrm>
          <a:off x="0" y="0"/>
          <a:ext cx="0" cy="0"/>
          <a:chOff x="0" y="0"/>
          <a:chExt cx="0" cy="0"/>
        </a:xfrm>
      </p:grpSpPr>
      <p:grpSp>
        <p:nvGrpSpPr>
          <p:cNvPr id="8753" name="Google Shape;8753;p68"/>
          <p:cNvGrpSpPr/>
          <p:nvPr/>
        </p:nvGrpSpPr>
        <p:grpSpPr>
          <a:xfrm>
            <a:off x="729238" y="1179665"/>
            <a:ext cx="1636117" cy="1526144"/>
            <a:chOff x="729238" y="1179665"/>
            <a:chExt cx="1636117" cy="1526144"/>
          </a:xfrm>
        </p:grpSpPr>
        <p:grpSp>
          <p:nvGrpSpPr>
            <p:cNvPr id="8754" name="Google Shape;8754;p68"/>
            <p:cNvGrpSpPr/>
            <p:nvPr/>
          </p:nvGrpSpPr>
          <p:grpSpPr>
            <a:xfrm>
              <a:off x="729238" y="1179665"/>
              <a:ext cx="80700" cy="1526144"/>
              <a:chOff x="729238" y="1179665"/>
              <a:chExt cx="80700" cy="1526144"/>
            </a:xfrm>
          </p:grpSpPr>
          <p:sp>
            <p:nvSpPr>
              <p:cNvPr id="8755" name="Google Shape;8755;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68"/>
            <p:cNvGrpSpPr/>
            <p:nvPr/>
          </p:nvGrpSpPr>
          <p:grpSpPr>
            <a:xfrm>
              <a:off x="903098" y="1179665"/>
              <a:ext cx="80700" cy="1526144"/>
              <a:chOff x="903098" y="1179665"/>
              <a:chExt cx="80700" cy="1526144"/>
            </a:xfrm>
          </p:grpSpPr>
          <p:sp>
            <p:nvSpPr>
              <p:cNvPr id="8766" name="Google Shape;8766;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68"/>
            <p:cNvGrpSpPr/>
            <p:nvPr/>
          </p:nvGrpSpPr>
          <p:grpSpPr>
            <a:xfrm>
              <a:off x="1076958" y="1179665"/>
              <a:ext cx="80700" cy="1526144"/>
              <a:chOff x="1076958" y="1179665"/>
              <a:chExt cx="80700" cy="1526144"/>
            </a:xfrm>
          </p:grpSpPr>
          <p:sp>
            <p:nvSpPr>
              <p:cNvPr id="8777" name="Google Shape;8777;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68"/>
            <p:cNvGrpSpPr/>
            <p:nvPr/>
          </p:nvGrpSpPr>
          <p:grpSpPr>
            <a:xfrm>
              <a:off x="1247707" y="1179665"/>
              <a:ext cx="80700" cy="1526144"/>
              <a:chOff x="1247707" y="1179665"/>
              <a:chExt cx="80700" cy="1526144"/>
            </a:xfrm>
          </p:grpSpPr>
          <p:sp>
            <p:nvSpPr>
              <p:cNvPr id="8788" name="Google Shape;8788;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8"/>
            <p:cNvGrpSpPr/>
            <p:nvPr/>
          </p:nvGrpSpPr>
          <p:grpSpPr>
            <a:xfrm>
              <a:off x="1421567" y="1179665"/>
              <a:ext cx="80700" cy="1526144"/>
              <a:chOff x="1421567" y="1179665"/>
              <a:chExt cx="80700" cy="1526144"/>
            </a:xfrm>
          </p:grpSpPr>
          <p:sp>
            <p:nvSpPr>
              <p:cNvPr id="8799" name="Google Shape;8799;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68"/>
            <p:cNvGrpSpPr/>
            <p:nvPr/>
          </p:nvGrpSpPr>
          <p:grpSpPr>
            <a:xfrm>
              <a:off x="1592327" y="1179665"/>
              <a:ext cx="80700" cy="1526144"/>
              <a:chOff x="1592327" y="1179665"/>
              <a:chExt cx="80700" cy="1526144"/>
            </a:xfrm>
          </p:grpSpPr>
          <p:sp>
            <p:nvSpPr>
              <p:cNvPr id="8810" name="Google Shape;8810;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8"/>
            <p:cNvGrpSpPr/>
            <p:nvPr/>
          </p:nvGrpSpPr>
          <p:grpSpPr>
            <a:xfrm>
              <a:off x="1766187" y="1179665"/>
              <a:ext cx="80700" cy="1526144"/>
              <a:chOff x="1766187" y="1179665"/>
              <a:chExt cx="80700" cy="1526144"/>
            </a:xfrm>
          </p:grpSpPr>
          <p:sp>
            <p:nvSpPr>
              <p:cNvPr id="8821" name="Google Shape;8821;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8"/>
            <p:cNvGrpSpPr/>
            <p:nvPr/>
          </p:nvGrpSpPr>
          <p:grpSpPr>
            <a:xfrm>
              <a:off x="1936935" y="1179665"/>
              <a:ext cx="80700" cy="1526144"/>
              <a:chOff x="1936935" y="1179665"/>
              <a:chExt cx="80700" cy="1526144"/>
            </a:xfrm>
          </p:grpSpPr>
          <p:sp>
            <p:nvSpPr>
              <p:cNvPr id="8832" name="Google Shape;8832;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8"/>
            <p:cNvGrpSpPr/>
            <p:nvPr/>
          </p:nvGrpSpPr>
          <p:grpSpPr>
            <a:xfrm>
              <a:off x="2110795" y="1179665"/>
              <a:ext cx="80700" cy="1526144"/>
              <a:chOff x="2110795" y="1179665"/>
              <a:chExt cx="80700" cy="1526144"/>
            </a:xfrm>
          </p:grpSpPr>
          <p:sp>
            <p:nvSpPr>
              <p:cNvPr id="8843" name="Google Shape;8843;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8"/>
            <p:cNvGrpSpPr/>
            <p:nvPr/>
          </p:nvGrpSpPr>
          <p:grpSpPr>
            <a:xfrm>
              <a:off x="2284655" y="1179665"/>
              <a:ext cx="80700" cy="1526144"/>
              <a:chOff x="2284655" y="1179665"/>
              <a:chExt cx="80700" cy="1526144"/>
            </a:xfrm>
          </p:grpSpPr>
          <p:sp>
            <p:nvSpPr>
              <p:cNvPr id="8854" name="Google Shape;8854;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4" name="Google Shape;8864;p68"/>
          <p:cNvGrpSpPr/>
          <p:nvPr/>
        </p:nvGrpSpPr>
        <p:grpSpPr>
          <a:xfrm>
            <a:off x="2623904" y="1198803"/>
            <a:ext cx="1364248" cy="1102133"/>
            <a:chOff x="2623904" y="1198803"/>
            <a:chExt cx="1364248" cy="1102133"/>
          </a:xfrm>
        </p:grpSpPr>
        <p:grpSp>
          <p:nvGrpSpPr>
            <p:cNvPr id="8865" name="Google Shape;8865;p68"/>
            <p:cNvGrpSpPr/>
            <p:nvPr/>
          </p:nvGrpSpPr>
          <p:grpSpPr>
            <a:xfrm>
              <a:off x="2623907" y="1198803"/>
              <a:ext cx="1364245" cy="273000"/>
              <a:chOff x="2623907" y="1198803"/>
              <a:chExt cx="1364245" cy="273000"/>
            </a:xfrm>
          </p:grpSpPr>
          <p:sp>
            <p:nvSpPr>
              <p:cNvPr id="8866" name="Google Shape;8866;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68"/>
            <p:cNvGrpSpPr/>
            <p:nvPr/>
          </p:nvGrpSpPr>
          <p:grpSpPr>
            <a:xfrm>
              <a:off x="2623904" y="1476964"/>
              <a:ext cx="1364245" cy="273000"/>
              <a:chOff x="2623904" y="1476964"/>
              <a:chExt cx="1364245" cy="273000"/>
            </a:xfrm>
          </p:grpSpPr>
          <p:sp>
            <p:nvSpPr>
              <p:cNvPr id="8872" name="Google Shape;8872;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8"/>
            <p:cNvGrpSpPr/>
            <p:nvPr/>
          </p:nvGrpSpPr>
          <p:grpSpPr>
            <a:xfrm>
              <a:off x="2623907" y="1749775"/>
              <a:ext cx="1364245" cy="273000"/>
              <a:chOff x="2623907" y="1749775"/>
              <a:chExt cx="1364245" cy="273000"/>
            </a:xfrm>
          </p:grpSpPr>
          <p:sp>
            <p:nvSpPr>
              <p:cNvPr id="8878" name="Google Shape;8878;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68"/>
            <p:cNvGrpSpPr/>
            <p:nvPr/>
          </p:nvGrpSpPr>
          <p:grpSpPr>
            <a:xfrm>
              <a:off x="2623904" y="2027936"/>
              <a:ext cx="1364245" cy="273000"/>
              <a:chOff x="2623904" y="2027936"/>
              <a:chExt cx="1364245" cy="273000"/>
            </a:xfrm>
          </p:grpSpPr>
          <p:sp>
            <p:nvSpPr>
              <p:cNvPr id="8884" name="Google Shape;8884;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9" name="Google Shape;8889;p68"/>
          <p:cNvGrpSpPr/>
          <p:nvPr/>
        </p:nvGrpSpPr>
        <p:grpSpPr>
          <a:xfrm>
            <a:off x="2613365" y="2657986"/>
            <a:ext cx="1387541" cy="159124"/>
            <a:chOff x="3200660" y="2180272"/>
            <a:chExt cx="2563824" cy="378237"/>
          </a:xfrm>
        </p:grpSpPr>
        <p:sp>
          <p:nvSpPr>
            <p:cNvPr id="8890" name="Google Shape;8890;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68"/>
          <p:cNvGrpSpPr/>
          <p:nvPr/>
        </p:nvGrpSpPr>
        <p:grpSpPr>
          <a:xfrm>
            <a:off x="2609890" y="2935811"/>
            <a:ext cx="1390502" cy="159625"/>
            <a:chOff x="3530150" y="2790075"/>
            <a:chExt cx="1962600" cy="225300"/>
          </a:xfrm>
        </p:grpSpPr>
        <p:sp>
          <p:nvSpPr>
            <p:cNvPr id="8909" name="Google Shape;8909;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68"/>
          <p:cNvGrpSpPr/>
          <p:nvPr/>
        </p:nvGrpSpPr>
        <p:grpSpPr>
          <a:xfrm>
            <a:off x="2610543" y="3214137"/>
            <a:ext cx="1411629" cy="153761"/>
            <a:chOff x="3558802" y="4011427"/>
            <a:chExt cx="1866000" cy="111300"/>
          </a:xfrm>
        </p:grpSpPr>
        <p:sp>
          <p:nvSpPr>
            <p:cNvPr id="8912" name="Google Shape;8912;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68"/>
          <p:cNvGrpSpPr/>
          <p:nvPr/>
        </p:nvGrpSpPr>
        <p:grpSpPr>
          <a:xfrm>
            <a:off x="2610235" y="2419536"/>
            <a:ext cx="1383503" cy="119749"/>
            <a:chOff x="3465975" y="2270276"/>
            <a:chExt cx="1986364" cy="171929"/>
          </a:xfrm>
        </p:grpSpPr>
        <p:sp>
          <p:nvSpPr>
            <p:cNvPr id="8915" name="Google Shape;8915;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68"/>
          <p:cNvGrpSpPr/>
          <p:nvPr/>
        </p:nvGrpSpPr>
        <p:grpSpPr>
          <a:xfrm>
            <a:off x="2621243" y="3783187"/>
            <a:ext cx="1369531" cy="195460"/>
            <a:chOff x="723300" y="4253549"/>
            <a:chExt cx="2276482" cy="324900"/>
          </a:xfrm>
        </p:grpSpPr>
        <p:sp>
          <p:nvSpPr>
            <p:cNvPr id="8924" name="Google Shape;8924;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8"/>
          <p:cNvGrpSpPr/>
          <p:nvPr/>
        </p:nvGrpSpPr>
        <p:grpSpPr>
          <a:xfrm>
            <a:off x="2610803" y="3484367"/>
            <a:ext cx="1389066" cy="180119"/>
            <a:chOff x="705948" y="3788465"/>
            <a:chExt cx="2308953" cy="299400"/>
          </a:xfrm>
        </p:grpSpPr>
        <p:sp>
          <p:nvSpPr>
            <p:cNvPr id="8930" name="Google Shape;8930;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68"/>
          <p:cNvGrpSpPr/>
          <p:nvPr/>
        </p:nvGrpSpPr>
        <p:grpSpPr>
          <a:xfrm>
            <a:off x="2658741" y="4097347"/>
            <a:ext cx="1304609" cy="294074"/>
            <a:chOff x="2658741" y="4097347"/>
            <a:chExt cx="1304609" cy="294074"/>
          </a:xfrm>
        </p:grpSpPr>
        <p:grpSp>
          <p:nvGrpSpPr>
            <p:cNvPr id="8936" name="Google Shape;8936;p68"/>
            <p:cNvGrpSpPr/>
            <p:nvPr/>
          </p:nvGrpSpPr>
          <p:grpSpPr>
            <a:xfrm>
              <a:off x="2658741" y="4097347"/>
              <a:ext cx="118572" cy="294074"/>
              <a:chOff x="3343310" y="4475555"/>
              <a:chExt cx="127717" cy="316753"/>
            </a:xfrm>
          </p:grpSpPr>
          <p:sp>
            <p:nvSpPr>
              <p:cNvPr id="8937" name="Google Shape;893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68"/>
            <p:cNvGrpSpPr/>
            <p:nvPr/>
          </p:nvGrpSpPr>
          <p:grpSpPr>
            <a:xfrm>
              <a:off x="3815519" y="4098388"/>
              <a:ext cx="147831" cy="291991"/>
              <a:chOff x="3527539" y="4476677"/>
              <a:chExt cx="159232" cy="314510"/>
            </a:xfrm>
          </p:grpSpPr>
          <p:sp>
            <p:nvSpPr>
              <p:cNvPr id="8940" name="Google Shape;8940;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68"/>
            <p:cNvGrpSpPr/>
            <p:nvPr/>
          </p:nvGrpSpPr>
          <p:grpSpPr>
            <a:xfrm>
              <a:off x="3511696" y="4098388"/>
              <a:ext cx="147831" cy="291991"/>
              <a:chOff x="3527539" y="4476677"/>
              <a:chExt cx="159232" cy="314510"/>
            </a:xfrm>
          </p:grpSpPr>
          <p:sp>
            <p:nvSpPr>
              <p:cNvPr id="8943" name="Google Shape;8943;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8"/>
            <p:cNvGrpSpPr/>
            <p:nvPr/>
          </p:nvGrpSpPr>
          <p:grpSpPr>
            <a:xfrm>
              <a:off x="3207874" y="4098388"/>
              <a:ext cx="147831" cy="291991"/>
              <a:chOff x="3527539" y="4476677"/>
              <a:chExt cx="159232" cy="314510"/>
            </a:xfrm>
          </p:grpSpPr>
          <p:sp>
            <p:nvSpPr>
              <p:cNvPr id="8946" name="Google Shape;8946;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8"/>
            <p:cNvGrpSpPr/>
            <p:nvPr/>
          </p:nvGrpSpPr>
          <p:grpSpPr>
            <a:xfrm>
              <a:off x="2933305" y="4097347"/>
              <a:ext cx="118572" cy="294074"/>
              <a:chOff x="3343310" y="4475555"/>
              <a:chExt cx="127717" cy="316753"/>
            </a:xfrm>
          </p:grpSpPr>
          <p:sp>
            <p:nvSpPr>
              <p:cNvPr id="8949" name="Google Shape;894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1" name="Google Shape;8951;p68"/>
          <p:cNvGrpSpPr/>
          <p:nvPr/>
        </p:nvGrpSpPr>
        <p:grpSpPr>
          <a:xfrm>
            <a:off x="4277571" y="2080469"/>
            <a:ext cx="1433821" cy="191501"/>
            <a:chOff x="4273350" y="2080469"/>
            <a:chExt cx="1433821" cy="191501"/>
          </a:xfrm>
        </p:grpSpPr>
        <p:grpSp>
          <p:nvGrpSpPr>
            <p:cNvPr id="8952" name="Google Shape;8952;p68"/>
            <p:cNvGrpSpPr/>
            <p:nvPr/>
          </p:nvGrpSpPr>
          <p:grpSpPr>
            <a:xfrm>
              <a:off x="4273350" y="2080469"/>
              <a:ext cx="1433821" cy="0"/>
              <a:chOff x="5224975" y="2962250"/>
              <a:chExt cx="1544400" cy="0"/>
            </a:xfrm>
          </p:grpSpPr>
          <p:cxnSp>
            <p:nvCxnSpPr>
              <p:cNvPr id="8953" name="Google Shape;8953;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4" name="Google Shape;8954;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55" name="Google Shape;8955;p68"/>
            <p:cNvGrpSpPr/>
            <p:nvPr/>
          </p:nvGrpSpPr>
          <p:grpSpPr>
            <a:xfrm>
              <a:off x="4273350" y="2271969"/>
              <a:ext cx="1433821" cy="0"/>
              <a:chOff x="5224975" y="2962250"/>
              <a:chExt cx="1544400" cy="0"/>
            </a:xfrm>
          </p:grpSpPr>
          <p:cxnSp>
            <p:nvCxnSpPr>
              <p:cNvPr id="8956" name="Google Shape;8956;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7" name="Google Shape;8957;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58" name="Google Shape;8958;p68"/>
          <p:cNvGrpSpPr/>
          <p:nvPr/>
        </p:nvGrpSpPr>
        <p:grpSpPr>
          <a:xfrm>
            <a:off x="4279126" y="1183036"/>
            <a:ext cx="1430711" cy="743389"/>
            <a:chOff x="5159450" y="1919950"/>
            <a:chExt cx="1541050" cy="862500"/>
          </a:xfrm>
        </p:grpSpPr>
        <p:sp>
          <p:nvSpPr>
            <p:cNvPr id="8959" name="Google Shape;8959;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pt-PT"/>
            </a:p>
          </p:txBody>
        </p:sp>
        <p:grpSp>
          <p:nvGrpSpPr>
            <p:cNvPr id="8960" name="Google Shape;8960;p68"/>
            <p:cNvGrpSpPr/>
            <p:nvPr/>
          </p:nvGrpSpPr>
          <p:grpSpPr>
            <a:xfrm>
              <a:off x="5159450" y="1919950"/>
              <a:ext cx="1541050" cy="862500"/>
              <a:chOff x="5159450" y="1919950"/>
              <a:chExt cx="1541050" cy="862500"/>
            </a:xfrm>
          </p:grpSpPr>
          <p:cxnSp>
            <p:nvCxnSpPr>
              <p:cNvPr id="8961" name="Google Shape;8961;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62" name="Google Shape;8962;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63" name="Google Shape;8963;p68"/>
          <p:cNvGrpSpPr/>
          <p:nvPr/>
        </p:nvGrpSpPr>
        <p:grpSpPr>
          <a:xfrm>
            <a:off x="4269239" y="2406364"/>
            <a:ext cx="1450484" cy="1052087"/>
            <a:chOff x="5230575" y="1554475"/>
            <a:chExt cx="2137150" cy="1550150"/>
          </a:xfrm>
        </p:grpSpPr>
        <p:sp>
          <p:nvSpPr>
            <p:cNvPr id="8964" name="Google Shape;8964;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8"/>
          <p:cNvGrpSpPr/>
          <p:nvPr/>
        </p:nvGrpSpPr>
        <p:grpSpPr>
          <a:xfrm rot="10800000">
            <a:off x="4285790" y="3498553"/>
            <a:ext cx="1417383" cy="887946"/>
            <a:chOff x="5645403" y="2920021"/>
            <a:chExt cx="2650800" cy="2180614"/>
          </a:xfrm>
        </p:grpSpPr>
        <p:sp>
          <p:nvSpPr>
            <p:cNvPr id="8978" name="Google Shape;8978;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79" name="Google Shape;8979;p68"/>
            <p:cNvCxnSpPr>
              <a:stCxn id="897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80" name="Google Shape;8980;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1" name="Google Shape;8981;p68"/>
            <p:cNvCxnSpPr>
              <a:endCxn id="898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82" name="Google Shape;8982;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3" name="Google Shape;8983;p68"/>
            <p:cNvCxnSpPr>
              <a:stCxn id="898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84" name="Google Shape;8984;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5" name="Google Shape;8985;p68"/>
            <p:cNvCxnSpPr>
              <a:endCxn id="898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86" name="Google Shape;8986;p68"/>
          <p:cNvGrpSpPr/>
          <p:nvPr/>
        </p:nvGrpSpPr>
        <p:grpSpPr>
          <a:xfrm>
            <a:off x="7386150" y="2401908"/>
            <a:ext cx="1071743" cy="1021579"/>
            <a:chOff x="7189833" y="2022667"/>
            <a:chExt cx="1251159" cy="1192597"/>
          </a:xfrm>
        </p:grpSpPr>
        <p:sp>
          <p:nvSpPr>
            <p:cNvPr id="8987" name="Google Shape;8987;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68"/>
          <p:cNvGrpSpPr/>
          <p:nvPr/>
        </p:nvGrpSpPr>
        <p:grpSpPr>
          <a:xfrm>
            <a:off x="727421" y="2828315"/>
            <a:ext cx="1695374" cy="1560837"/>
            <a:chOff x="727421" y="2828315"/>
            <a:chExt cx="1695374" cy="1560837"/>
          </a:xfrm>
        </p:grpSpPr>
        <p:grpSp>
          <p:nvGrpSpPr>
            <p:cNvPr id="8992" name="Google Shape;8992;p68"/>
            <p:cNvGrpSpPr/>
            <p:nvPr/>
          </p:nvGrpSpPr>
          <p:grpSpPr>
            <a:xfrm>
              <a:off x="819108" y="2882501"/>
              <a:ext cx="103104" cy="1426186"/>
              <a:chOff x="4674013" y="3100904"/>
              <a:chExt cx="122758" cy="1698043"/>
            </a:xfrm>
          </p:grpSpPr>
          <p:sp>
            <p:nvSpPr>
              <p:cNvPr id="8993" name="Google Shape;8993;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8"/>
            <p:cNvGrpSpPr/>
            <p:nvPr/>
          </p:nvGrpSpPr>
          <p:grpSpPr>
            <a:xfrm>
              <a:off x="1062475" y="2882501"/>
              <a:ext cx="103104" cy="1426186"/>
              <a:chOff x="4940438" y="3100904"/>
              <a:chExt cx="122758" cy="1698043"/>
            </a:xfrm>
          </p:grpSpPr>
          <p:sp>
            <p:nvSpPr>
              <p:cNvPr id="9001" name="Google Shape;9001;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8"/>
            <p:cNvGrpSpPr/>
            <p:nvPr/>
          </p:nvGrpSpPr>
          <p:grpSpPr>
            <a:xfrm>
              <a:off x="1299324" y="2882501"/>
              <a:ext cx="103104" cy="1426186"/>
              <a:chOff x="5206863" y="3100904"/>
              <a:chExt cx="122758" cy="1698043"/>
            </a:xfrm>
          </p:grpSpPr>
          <p:sp>
            <p:nvSpPr>
              <p:cNvPr id="9009" name="Google Shape;9009;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68"/>
            <p:cNvGrpSpPr/>
            <p:nvPr/>
          </p:nvGrpSpPr>
          <p:grpSpPr>
            <a:xfrm>
              <a:off x="1786057" y="2882501"/>
              <a:ext cx="103104" cy="1426186"/>
              <a:chOff x="6006138" y="3143629"/>
              <a:chExt cx="122758" cy="1698043"/>
            </a:xfrm>
          </p:grpSpPr>
          <p:sp>
            <p:nvSpPr>
              <p:cNvPr id="9017" name="Google Shape;9017;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8"/>
            <p:cNvGrpSpPr/>
            <p:nvPr/>
          </p:nvGrpSpPr>
          <p:grpSpPr>
            <a:xfrm>
              <a:off x="2029422" y="2882501"/>
              <a:ext cx="103104" cy="1426186"/>
              <a:chOff x="6805413" y="3100904"/>
              <a:chExt cx="122758" cy="1698043"/>
            </a:xfrm>
          </p:grpSpPr>
          <p:sp>
            <p:nvSpPr>
              <p:cNvPr id="9025" name="Google Shape;9025;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68"/>
            <p:cNvGrpSpPr/>
            <p:nvPr/>
          </p:nvGrpSpPr>
          <p:grpSpPr>
            <a:xfrm>
              <a:off x="727421" y="2828315"/>
              <a:ext cx="1695374" cy="1560837"/>
              <a:chOff x="734799" y="2782450"/>
              <a:chExt cx="1571100" cy="1577400"/>
            </a:xfrm>
          </p:grpSpPr>
          <p:cxnSp>
            <p:nvCxnSpPr>
              <p:cNvPr id="9033" name="Google Shape;9033;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34" name="Google Shape;9034;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35" name="Google Shape;9035;p68"/>
            <p:cNvGrpSpPr/>
            <p:nvPr/>
          </p:nvGrpSpPr>
          <p:grpSpPr>
            <a:xfrm>
              <a:off x="2272795" y="2882501"/>
              <a:ext cx="103104" cy="1426186"/>
              <a:chOff x="5206863" y="3100904"/>
              <a:chExt cx="122758" cy="1698043"/>
            </a:xfrm>
          </p:grpSpPr>
          <p:sp>
            <p:nvSpPr>
              <p:cNvPr id="9036" name="Google Shape;9036;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68"/>
            <p:cNvGrpSpPr/>
            <p:nvPr/>
          </p:nvGrpSpPr>
          <p:grpSpPr>
            <a:xfrm>
              <a:off x="1542694" y="2882501"/>
              <a:ext cx="103104" cy="1426186"/>
              <a:chOff x="6006138" y="3143629"/>
              <a:chExt cx="122758" cy="1698043"/>
            </a:xfrm>
          </p:grpSpPr>
          <p:sp>
            <p:nvSpPr>
              <p:cNvPr id="9044" name="Google Shape;9044;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1" name="Google Shape;9051;p68"/>
          <p:cNvGrpSpPr/>
          <p:nvPr/>
        </p:nvGrpSpPr>
        <p:grpSpPr>
          <a:xfrm>
            <a:off x="5936000" y="2405887"/>
            <a:ext cx="1248543" cy="1025319"/>
            <a:chOff x="5183758" y="1210600"/>
            <a:chExt cx="3605380" cy="2960783"/>
          </a:xfrm>
        </p:grpSpPr>
        <p:sp>
          <p:nvSpPr>
            <p:cNvPr id="9052" name="Google Shape;9052;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6" name="Google Shape;9056;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57" name="Google Shape;9057;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58" name="Google Shape;9058;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59" name="Google Shape;9059;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60" name="Google Shape;9060;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68"/>
          <p:cNvGrpSpPr/>
          <p:nvPr/>
        </p:nvGrpSpPr>
        <p:grpSpPr>
          <a:xfrm>
            <a:off x="5793062" y="3544204"/>
            <a:ext cx="2664831" cy="843440"/>
            <a:chOff x="5916567" y="1099697"/>
            <a:chExt cx="2556683" cy="809211"/>
          </a:xfrm>
        </p:grpSpPr>
        <p:sp>
          <p:nvSpPr>
            <p:cNvPr id="9062" name="Google Shape;9062;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8"/>
          <p:cNvGrpSpPr/>
          <p:nvPr/>
        </p:nvGrpSpPr>
        <p:grpSpPr>
          <a:xfrm>
            <a:off x="5900602" y="1193063"/>
            <a:ext cx="1299851" cy="1023338"/>
            <a:chOff x="5900602" y="1193063"/>
            <a:chExt cx="1299851" cy="1023338"/>
          </a:xfrm>
        </p:grpSpPr>
        <p:grpSp>
          <p:nvGrpSpPr>
            <p:cNvPr id="9071" name="Google Shape;9071;p68"/>
            <p:cNvGrpSpPr/>
            <p:nvPr/>
          </p:nvGrpSpPr>
          <p:grpSpPr>
            <a:xfrm>
              <a:off x="6743564" y="1193063"/>
              <a:ext cx="456889" cy="700379"/>
              <a:chOff x="6743564" y="1193063"/>
              <a:chExt cx="456889" cy="700379"/>
            </a:xfrm>
          </p:grpSpPr>
          <p:grpSp>
            <p:nvGrpSpPr>
              <p:cNvPr id="9072" name="Google Shape;9072;p68"/>
              <p:cNvGrpSpPr/>
              <p:nvPr/>
            </p:nvGrpSpPr>
            <p:grpSpPr>
              <a:xfrm>
                <a:off x="6743564" y="1690731"/>
                <a:ext cx="214402" cy="202710"/>
                <a:chOff x="6743564" y="1690731"/>
                <a:chExt cx="214402" cy="202710"/>
              </a:xfrm>
            </p:grpSpPr>
            <p:sp>
              <p:nvSpPr>
                <p:cNvPr id="9073" name="Google Shape;9073;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68"/>
              <p:cNvGrpSpPr/>
              <p:nvPr/>
            </p:nvGrpSpPr>
            <p:grpSpPr>
              <a:xfrm>
                <a:off x="6915505" y="1193063"/>
                <a:ext cx="284947" cy="589637"/>
                <a:chOff x="6915505" y="1193063"/>
                <a:chExt cx="284947" cy="589637"/>
              </a:xfrm>
            </p:grpSpPr>
            <p:sp>
              <p:nvSpPr>
                <p:cNvPr id="9076" name="Google Shape;9076;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7" name="Google Shape;9077;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78" name="Google Shape;9078;p68"/>
            <p:cNvGrpSpPr/>
            <p:nvPr/>
          </p:nvGrpSpPr>
          <p:grpSpPr>
            <a:xfrm>
              <a:off x="6520337" y="1193063"/>
              <a:ext cx="341815" cy="801589"/>
              <a:chOff x="6520337" y="1193063"/>
              <a:chExt cx="341815" cy="801589"/>
            </a:xfrm>
          </p:grpSpPr>
          <p:grpSp>
            <p:nvGrpSpPr>
              <p:cNvPr id="9079" name="Google Shape;9079;p68"/>
              <p:cNvGrpSpPr/>
              <p:nvPr/>
            </p:nvGrpSpPr>
            <p:grpSpPr>
              <a:xfrm>
                <a:off x="6520337" y="1589527"/>
                <a:ext cx="213950" cy="405125"/>
                <a:chOff x="6520337" y="1589527"/>
                <a:chExt cx="213950" cy="405125"/>
              </a:xfrm>
            </p:grpSpPr>
            <p:sp>
              <p:nvSpPr>
                <p:cNvPr id="9080" name="Google Shape;9080;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68"/>
              <p:cNvGrpSpPr/>
              <p:nvPr/>
            </p:nvGrpSpPr>
            <p:grpSpPr>
              <a:xfrm>
                <a:off x="6577204" y="1193063"/>
                <a:ext cx="284947" cy="453562"/>
                <a:chOff x="6577204" y="1193063"/>
                <a:chExt cx="284947" cy="453562"/>
              </a:xfrm>
            </p:grpSpPr>
            <p:sp>
              <p:nvSpPr>
                <p:cNvPr id="9083" name="Google Shape;9083;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4" name="Google Shape;9084;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85" name="Google Shape;9085;p68"/>
            <p:cNvGrpSpPr/>
            <p:nvPr/>
          </p:nvGrpSpPr>
          <p:grpSpPr>
            <a:xfrm>
              <a:off x="6238903" y="1193063"/>
              <a:ext cx="300475" cy="901782"/>
              <a:chOff x="6238903" y="1193063"/>
              <a:chExt cx="300475" cy="901782"/>
            </a:xfrm>
          </p:grpSpPr>
          <p:grpSp>
            <p:nvGrpSpPr>
              <p:cNvPr id="9086" name="Google Shape;9086;p68"/>
              <p:cNvGrpSpPr/>
              <p:nvPr/>
            </p:nvGrpSpPr>
            <p:grpSpPr>
              <a:xfrm>
                <a:off x="6290865" y="1489315"/>
                <a:ext cx="248514" cy="605530"/>
                <a:chOff x="6290865" y="1489315"/>
                <a:chExt cx="248514" cy="605530"/>
              </a:xfrm>
            </p:grpSpPr>
            <p:sp>
              <p:nvSpPr>
                <p:cNvPr id="9087" name="Google Shape;9087;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68"/>
              <p:cNvGrpSpPr/>
              <p:nvPr/>
            </p:nvGrpSpPr>
            <p:grpSpPr>
              <a:xfrm>
                <a:off x="6238903" y="1193063"/>
                <a:ext cx="284947" cy="327512"/>
                <a:chOff x="6238903" y="1193063"/>
                <a:chExt cx="284947" cy="327512"/>
              </a:xfrm>
            </p:grpSpPr>
            <p:sp>
              <p:nvSpPr>
                <p:cNvPr id="9090" name="Google Shape;9090;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2" name="Google Shape;9092;p68"/>
            <p:cNvGrpSpPr/>
            <p:nvPr/>
          </p:nvGrpSpPr>
          <p:grpSpPr>
            <a:xfrm>
              <a:off x="5900602" y="1193063"/>
              <a:ext cx="444345" cy="1023338"/>
              <a:chOff x="5900602" y="1193063"/>
              <a:chExt cx="444345" cy="1023338"/>
            </a:xfrm>
          </p:grpSpPr>
          <p:grpSp>
            <p:nvGrpSpPr>
              <p:cNvPr id="9093" name="Google Shape;9093;p68"/>
              <p:cNvGrpSpPr/>
              <p:nvPr/>
            </p:nvGrpSpPr>
            <p:grpSpPr>
              <a:xfrm>
                <a:off x="6046501" y="1367785"/>
                <a:ext cx="298446" cy="848616"/>
                <a:chOff x="6046501" y="1367785"/>
                <a:chExt cx="298446" cy="848616"/>
              </a:xfrm>
            </p:grpSpPr>
            <p:sp>
              <p:nvSpPr>
                <p:cNvPr id="9094" name="Google Shape;9094;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68"/>
              <p:cNvGrpSpPr/>
              <p:nvPr/>
            </p:nvGrpSpPr>
            <p:grpSpPr>
              <a:xfrm>
                <a:off x="5900602" y="1193063"/>
                <a:ext cx="284947" cy="182312"/>
                <a:chOff x="5900602" y="1193063"/>
                <a:chExt cx="284947" cy="182312"/>
              </a:xfrm>
            </p:grpSpPr>
            <p:sp>
              <p:nvSpPr>
                <p:cNvPr id="9097" name="Google Shape;9097;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8" name="Google Shape;9098;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99" name="Google Shape;9099;p68"/>
          <p:cNvGrpSpPr/>
          <p:nvPr/>
        </p:nvGrpSpPr>
        <p:grpSpPr>
          <a:xfrm>
            <a:off x="7238484" y="1193208"/>
            <a:ext cx="1219413" cy="1051365"/>
            <a:chOff x="7287122" y="1165658"/>
            <a:chExt cx="1219413" cy="1051365"/>
          </a:xfrm>
        </p:grpSpPr>
        <p:grpSp>
          <p:nvGrpSpPr>
            <p:cNvPr id="9100" name="Google Shape;9100;p68"/>
            <p:cNvGrpSpPr/>
            <p:nvPr/>
          </p:nvGrpSpPr>
          <p:grpSpPr>
            <a:xfrm>
              <a:off x="7287122" y="1969723"/>
              <a:ext cx="1219413" cy="247300"/>
              <a:chOff x="7287122" y="1969723"/>
              <a:chExt cx="1219413" cy="247300"/>
            </a:xfrm>
          </p:grpSpPr>
          <p:sp>
            <p:nvSpPr>
              <p:cNvPr id="9101" name="Google Shape;9101;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2" name="Google Shape;9102;p68"/>
              <p:cNvGrpSpPr/>
              <p:nvPr/>
            </p:nvGrpSpPr>
            <p:grpSpPr>
              <a:xfrm>
                <a:off x="7287122" y="2063892"/>
                <a:ext cx="1151753" cy="73428"/>
                <a:chOff x="7287122" y="2063892"/>
                <a:chExt cx="1151753" cy="73428"/>
              </a:xfrm>
            </p:grpSpPr>
            <p:sp>
              <p:nvSpPr>
                <p:cNvPr id="9103" name="Google Shape;9103;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4" name="Google Shape;9104;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105" name="Google Shape;9105;p68"/>
            <p:cNvGrpSpPr/>
            <p:nvPr/>
          </p:nvGrpSpPr>
          <p:grpSpPr>
            <a:xfrm>
              <a:off x="7287122" y="1712201"/>
              <a:ext cx="1219403" cy="246767"/>
              <a:chOff x="7287122" y="1712201"/>
              <a:chExt cx="1219403" cy="246767"/>
            </a:xfrm>
          </p:grpSpPr>
          <p:sp>
            <p:nvSpPr>
              <p:cNvPr id="9106" name="Google Shape;9106;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7" name="Google Shape;9107;p68"/>
              <p:cNvGrpSpPr/>
              <p:nvPr/>
            </p:nvGrpSpPr>
            <p:grpSpPr>
              <a:xfrm>
                <a:off x="7287122" y="1842861"/>
                <a:ext cx="1005303" cy="73419"/>
                <a:chOff x="7287122" y="1842861"/>
                <a:chExt cx="1005303" cy="73419"/>
              </a:xfrm>
            </p:grpSpPr>
            <p:sp>
              <p:nvSpPr>
                <p:cNvPr id="9108" name="Google Shape;9108;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9" name="Google Shape;9109;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110" name="Google Shape;9110;p68"/>
            <p:cNvGrpSpPr/>
            <p:nvPr/>
          </p:nvGrpSpPr>
          <p:grpSpPr>
            <a:xfrm>
              <a:off x="7287122" y="1447520"/>
              <a:ext cx="1219403" cy="286667"/>
              <a:chOff x="7287122" y="1447520"/>
              <a:chExt cx="1219403" cy="286667"/>
            </a:xfrm>
          </p:grpSpPr>
          <p:sp>
            <p:nvSpPr>
              <p:cNvPr id="9111" name="Google Shape;9111;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2" name="Google Shape;9112;p68"/>
              <p:cNvGrpSpPr/>
              <p:nvPr/>
            </p:nvGrpSpPr>
            <p:grpSpPr>
              <a:xfrm>
                <a:off x="7287122" y="1581977"/>
                <a:ext cx="852803" cy="73428"/>
                <a:chOff x="7287122" y="1581977"/>
                <a:chExt cx="852803" cy="73428"/>
              </a:xfrm>
            </p:grpSpPr>
            <p:sp>
              <p:nvSpPr>
                <p:cNvPr id="9113" name="Google Shape;9113;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4" name="Google Shape;9114;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115" name="Google Shape;9115;p68"/>
            <p:cNvGrpSpPr/>
            <p:nvPr/>
          </p:nvGrpSpPr>
          <p:grpSpPr>
            <a:xfrm>
              <a:off x="7287122" y="1165658"/>
              <a:ext cx="1219403" cy="344253"/>
              <a:chOff x="7287122" y="1165658"/>
              <a:chExt cx="1219403" cy="344253"/>
            </a:xfrm>
          </p:grpSpPr>
          <p:sp>
            <p:nvSpPr>
              <p:cNvPr id="9116" name="Google Shape;9116;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68"/>
              <p:cNvGrpSpPr/>
              <p:nvPr/>
            </p:nvGrpSpPr>
            <p:grpSpPr>
              <a:xfrm>
                <a:off x="7287122" y="1341025"/>
                <a:ext cx="695703" cy="73419"/>
                <a:chOff x="7287122" y="1341025"/>
                <a:chExt cx="695703" cy="73419"/>
              </a:xfrm>
            </p:grpSpPr>
            <p:sp>
              <p:nvSpPr>
                <p:cNvPr id="9118" name="Google Shape;9118;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9" name="Google Shape;9119;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pic>
        <p:nvPicPr>
          <p:cNvPr id="14" name="Imagem 13" descr="Uma imagem com esboço, desenho, panorama, arte&#10;&#10;Os conteúdos gerados por IA podem estar incorretos.">
            <a:extLst>
              <a:ext uri="{FF2B5EF4-FFF2-40B4-BE49-F238E27FC236}">
                <a16:creationId xmlns:a16="http://schemas.microsoft.com/office/drawing/2014/main" id="{1E71FFAD-E879-59E0-23ED-D2AFE2B9C785}"/>
              </a:ext>
            </a:extLst>
          </p:cNvPr>
          <p:cNvPicPr>
            <a:picLocks noChangeAspect="1"/>
          </p:cNvPicPr>
          <p:nvPr/>
        </p:nvPicPr>
        <p:blipFill>
          <a:blip r:embed="rId3">
            <a:alphaModFix amt="15000"/>
            <a:extLst>
              <a:ext uri="{BEBA8EAE-BF5A-486C-A8C5-ECC9F3942E4B}">
                <a14:imgProps xmlns:a14="http://schemas.microsoft.com/office/drawing/2010/main">
                  <a14:imgLayer r:embed="rId4">
                    <a14:imgEffect>
                      <a14:colorTemperature colorTemp="1500"/>
                    </a14:imgEffect>
                    <a14:imgEffect>
                      <a14:saturation sat="33000"/>
                    </a14:imgEffect>
                  </a14:imgLayer>
                </a14:imgProps>
              </a:ext>
            </a:extLst>
          </a:blip>
          <a:stretch>
            <a:fillRect/>
          </a:stretch>
        </p:blipFill>
        <p:spPr>
          <a:xfrm>
            <a:off x="1089518" y="2636745"/>
            <a:ext cx="6964965" cy="2052000"/>
          </a:xfrm>
          <a:prstGeom prst="rect">
            <a:avLst/>
          </a:prstGeom>
        </p:spPr>
      </p:pic>
      <p:sp>
        <p:nvSpPr>
          <p:cNvPr id="158" name="Google Shape;158;p32"/>
          <p:cNvSpPr txBox="1">
            <a:spLocks noGrp="1"/>
          </p:cNvSpPr>
          <p:nvPr>
            <p:ph type="title" idx="14"/>
          </p:nvPr>
        </p:nvSpPr>
        <p:spPr>
          <a:xfrm>
            <a:off x="915521" y="1129483"/>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chemeClr val="tx1">
                    <a:lumMod val="90000"/>
                    <a:lumOff val="10000"/>
                  </a:schemeClr>
                </a:solidFill>
                <a:latin typeface="WEB Regular Regular" panose="02000503040000020003" pitchFamily="2" charset="77"/>
              </a:rPr>
              <a:t>#1</a:t>
            </a:r>
            <a:endParaRPr sz="4000" dirty="0">
              <a:solidFill>
                <a:schemeClr val="tx1">
                  <a:lumMod val="90000"/>
                  <a:lumOff val="10000"/>
                </a:schemeClr>
              </a:solidFill>
              <a:latin typeface="WEB Regular Regular" panose="02000503040000020003" pitchFamily="2" charset="77"/>
            </a:endParaRPr>
          </a:p>
        </p:txBody>
      </p:sp>
      <p:sp>
        <p:nvSpPr>
          <p:cNvPr id="160" name="Google Shape;160;p32"/>
          <p:cNvSpPr txBox="1">
            <a:spLocks noGrp="1"/>
          </p:cNvSpPr>
          <p:nvPr>
            <p:ph type="subTitle" idx="2"/>
          </p:nvPr>
        </p:nvSpPr>
        <p:spPr>
          <a:xfrm flipH="1">
            <a:off x="5046421" y="2004023"/>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accent3">
                    <a:lumMod val="50000"/>
                  </a:schemeClr>
                </a:solidFill>
                <a:latin typeface="WEB Regular Regular" panose="02000503040000020003" pitchFamily="2" charset="77"/>
              </a:rPr>
              <a:t>Here you could describe the topic of the third section</a:t>
            </a:r>
            <a:endParaRPr sz="1100" dirty="0">
              <a:solidFill>
                <a:schemeClr val="accent3">
                  <a:lumMod val="50000"/>
                </a:schemeClr>
              </a:solidFill>
              <a:latin typeface="WEB Regular Regular" panose="02000503040000020003" pitchFamily="2" charset="77"/>
            </a:endParaRPr>
          </a:p>
        </p:txBody>
      </p:sp>
      <p:sp>
        <p:nvSpPr>
          <p:cNvPr id="161" name="Google Shape;161;p32"/>
          <p:cNvSpPr txBox="1">
            <a:spLocks noGrp="1"/>
          </p:cNvSpPr>
          <p:nvPr>
            <p:ph type="subTitle" idx="1"/>
          </p:nvPr>
        </p:nvSpPr>
        <p:spPr>
          <a:xfrm flipH="1">
            <a:off x="915442" y="1999836"/>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accent3">
                    <a:lumMod val="50000"/>
                  </a:schemeClr>
                </a:solidFill>
                <a:latin typeface="WEB Regular Regular" panose="02000503040000020003" pitchFamily="2" charset="77"/>
              </a:rPr>
              <a:t>Here you could describe the topic of the first section</a:t>
            </a:r>
            <a:endParaRPr sz="1100" dirty="0">
              <a:solidFill>
                <a:schemeClr val="accent3">
                  <a:lumMod val="50000"/>
                </a:schemeClr>
              </a:solidFill>
              <a:latin typeface="WEB Regular Regular" panose="02000503040000020003" pitchFamily="2" charset="77"/>
            </a:endParaRPr>
          </a:p>
        </p:txBody>
      </p:sp>
      <p:sp>
        <p:nvSpPr>
          <p:cNvPr id="162" name="Google Shape;162;p32"/>
          <p:cNvSpPr txBox="1">
            <a:spLocks noGrp="1"/>
          </p:cNvSpPr>
          <p:nvPr>
            <p:ph type="subTitle" idx="3"/>
          </p:nvPr>
        </p:nvSpPr>
        <p:spPr>
          <a:xfrm flipH="1">
            <a:off x="915442" y="3584907"/>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accent3">
                    <a:lumMod val="50000"/>
                  </a:schemeClr>
                </a:solidFill>
                <a:latin typeface="Barlow" pitchFamily="2" charset="77"/>
              </a:rPr>
              <a:t>Here you could  describe the topic of the second section</a:t>
            </a:r>
            <a:endParaRPr sz="1100" dirty="0">
              <a:solidFill>
                <a:schemeClr val="accent3">
                  <a:lumMod val="50000"/>
                </a:schemeClr>
              </a:solidFill>
              <a:latin typeface="Barlow" pitchFamily="2" charset="77"/>
            </a:endParaRPr>
          </a:p>
        </p:txBody>
      </p:sp>
      <p:sp>
        <p:nvSpPr>
          <p:cNvPr id="163" name="Google Shape;163;p32"/>
          <p:cNvSpPr txBox="1">
            <a:spLocks noGrp="1"/>
          </p:cNvSpPr>
          <p:nvPr>
            <p:ph type="subTitle" idx="4"/>
          </p:nvPr>
        </p:nvSpPr>
        <p:spPr>
          <a:xfrm flipH="1">
            <a:off x="5046421" y="3579280"/>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accent3">
                    <a:lumMod val="50000"/>
                  </a:schemeClr>
                </a:solidFill>
                <a:latin typeface="Barlow" pitchFamily="2" charset="77"/>
              </a:rPr>
              <a:t>Here you could describe the topic of the fourth section</a:t>
            </a:r>
            <a:endParaRPr sz="1100" dirty="0">
              <a:solidFill>
                <a:schemeClr val="accent3">
                  <a:lumMod val="50000"/>
                </a:schemeClr>
              </a:solidFill>
              <a:latin typeface="Barlow" pitchFamily="2" charset="77"/>
            </a:endParaRPr>
          </a:p>
        </p:txBody>
      </p:sp>
      <p:sp>
        <p:nvSpPr>
          <p:cNvPr id="164" name="Google Shape;164;p32"/>
          <p:cNvSpPr txBox="1">
            <a:spLocks noGrp="1"/>
          </p:cNvSpPr>
          <p:nvPr>
            <p:ph type="subTitle" idx="6"/>
          </p:nvPr>
        </p:nvSpPr>
        <p:spPr>
          <a:xfrm flipH="1">
            <a:off x="5046421" y="1657770"/>
            <a:ext cx="2892599"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tx1">
                    <a:lumMod val="75000"/>
                    <a:lumOff val="25000"/>
                  </a:schemeClr>
                </a:solidFill>
                <a:latin typeface="WEB Regular Regular" panose="02000503040000020003" pitchFamily="2" charset="77"/>
              </a:rPr>
              <a:t>Third Section</a:t>
            </a:r>
            <a:endParaRPr sz="1600" b="0" dirty="0">
              <a:solidFill>
                <a:schemeClr val="tx1">
                  <a:lumMod val="75000"/>
                  <a:lumOff val="25000"/>
                </a:schemeClr>
              </a:solidFill>
              <a:latin typeface="WEB Regular Regular" panose="02000503040000020003" pitchFamily="2" charset="77"/>
            </a:endParaRPr>
          </a:p>
        </p:txBody>
      </p:sp>
      <p:sp>
        <p:nvSpPr>
          <p:cNvPr id="165" name="Google Shape;165;p32"/>
          <p:cNvSpPr txBox="1">
            <a:spLocks noGrp="1"/>
          </p:cNvSpPr>
          <p:nvPr>
            <p:ph type="subTitle" idx="7"/>
          </p:nvPr>
        </p:nvSpPr>
        <p:spPr>
          <a:xfrm flipH="1">
            <a:off x="915442" y="3268692"/>
            <a:ext cx="33699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tx1">
                    <a:lumMod val="75000"/>
                    <a:lumOff val="25000"/>
                  </a:schemeClr>
                </a:solidFill>
                <a:latin typeface="WEB Regular Regular" panose="02000503040000020003" pitchFamily="2" charset="77"/>
              </a:rPr>
              <a:t>Second Section</a:t>
            </a:r>
            <a:endParaRPr sz="1600" b="0" dirty="0">
              <a:solidFill>
                <a:schemeClr val="tx1">
                  <a:lumMod val="75000"/>
                  <a:lumOff val="25000"/>
                </a:schemeClr>
              </a:solidFill>
              <a:latin typeface="WEB Regular Regular" panose="02000503040000020003" pitchFamily="2" charset="77"/>
            </a:endParaRPr>
          </a:p>
        </p:txBody>
      </p:sp>
      <p:sp>
        <p:nvSpPr>
          <p:cNvPr id="166" name="Google Shape;166;p32"/>
          <p:cNvSpPr txBox="1">
            <a:spLocks noGrp="1"/>
          </p:cNvSpPr>
          <p:nvPr>
            <p:ph type="subTitle" idx="8"/>
          </p:nvPr>
        </p:nvSpPr>
        <p:spPr>
          <a:xfrm flipH="1">
            <a:off x="5046421" y="3270442"/>
            <a:ext cx="3079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pt-PT" sz="1600" b="0" dirty="0">
                <a:solidFill>
                  <a:schemeClr val="tx1">
                    <a:lumMod val="75000"/>
                    <a:lumOff val="25000"/>
                  </a:schemeClr>
                </a:solidFill>
                <a:latin typeface="WEB Regular Regular" panose="02000503040000020003" pitchFamily="2" charset="77"/>
              </a:rPr>
              <a:t>F</a:t>
            </a:r>
            <a:r>
              <a:rPr lang="en" sz="1600" b="0" dirty="0" err="1">
                <a:solidFill>
                  <a:schemeClr val="tx1">
                    <a:lumMod val="75000"/>
                    <a:lumOff val="25000"/>
                  </a:schemeClr>
                </a:solidFill>
                <a:latin typeface="WEB Regular Regular" panose="02000503040000020003" pitchFamily="2" charset="77"/>
              </a:rPr>
              <a:t>ourth</a:t>
            </a:r>
            <a:r>
              <a:rPr lang="en" sz="1600" b="0" dirty="0">
                <a:solidFill>
                  <a:schemeClr val="tx1">
                    <a:lumMod val="75000"/>
                    <a:lumOff val="25000"/>
                  </a:schemeClr>
                </a:solidFill>
                <a:latin typeface="WEB Regular Regular" panose="02000503040000020003" pitchFamily="2" charset="77"/>
              </a:rPr>
              <a:t> Section</a:t>
            </a:r>
            <a:endParaRPr sz="1600" b="0" dirty="0">
              <a:solidFill>
                <a:schemeClr val="tx1">
                  <a:lumMod val="75000"/>
                  <a:lumOff val="25000"/>
                </a:schemeClr>
              </a:solidFill>
              <a:latin typeface="WEB Regular Regular" panose="02000503040000020003" pitchFamily="2" charset="77"/>
            </a:endParaRPr>
          </a:p>
        </p:txBody>
      </p:sp>
      <p:sp>
        <p:nvSpPr>
          <p:cNvPr id="167" name="Google Shape;167;p32"/>
          <p:cNvSpPr txBox="1">
            <a:spLocks noGrp="1"/>
          </p:cNvSpPr>
          <p:nvPr>
            <p:ph type="title"/>
          </p:nvPr>
        </p:nvSpPr>
        <p:spPr>
          <a:xfrm>
            <a:off x="921819" y="2684877"/>
            <a:ext cx="1196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chemeClr val="tx1">
                    <a:lumMod val="90000"/>
                    <a:lumOff val="10000"/>
                  </a:schemeClr>
                </a:solidFill>
                <a:latin typeface="WEB Regular Regular" panose="02000503040000020003" pitchFamily="2" charset="77"/>
              </a:rPr>
              <a:t>#2</a:t>
            </a:r>
            <a:endParaRPr sz="4000" dirty="0">
              <a:solidFill>
                <a:schemeClr val="tx1">
                  <a:lumMod val="90000"/>
                  <a:lumOff val="10000"/>
                </a:schemeClr>
              </a:solidFill>
              <a:latin typeface="WEB Regular Regular" panose="02000503040000020003" pitchFamily="2" charset="77"/>
            </a:endParaRPr>
          </a:p>
        </p:txBody>
      </p:sp>
      <p:sp>
        <p:nvSpPr>
          <p:cNvPr id="168" name="Google Shape;168;p32"/>
          <p:cNvSpPr txBox="1">
            <a:spLocks noGrp="1"/>
          </p:cNvSpPr>
          <p:nvPr>
            <p:ph type="title" idx="9"/>
          </p:nvPr>
        </p:nvSpPr>
        <p:spPr>
          <a:xfrm>
            <a:off x="5046421" y="1114682"/>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chemeClr val="tx1">
                    <a:lumMod val="90000"/>
                    <a:lumOff val="10000"/>
                  </a:schemeClr>
                </a:solidFill>
                <a:latin typeface="WEB Regular Regular" panose="02000503040000020003" pitchFamily="2" charset="77"/>
              </a:rPr>
              <a:t>#3</a:t>
            </a:r>
            <a:endParaRPr sz="4000" dirty="0">
              <a:solidFill>
                <a:schemeClr val="tx1">
                  <a:lumMod val="90000"/>
                  <a:lumOff val="10000"/>
                </a:schemeClr>
              </a:solidFill>
              <a:latin typeface="WEB Regular Regular" panose="02000503040000020003" pitchFamily="2" charset="77"/>
            </a:endParaRPr>
          </a:p>
        </p:txBody>
      </p:sp>
      <p:sp>
        <p:nvSpPr>
          <p:cNvPr id="169" name="Google Shape;169;p32"/>
          <p:cNvSpPr txBox="1">
            <a:spLocks noGrp="1"/>
          </p:cNvSpPr>
          <p:nvPr>
            <p:ph type="title" idx="13"/>
          </p:nvPr>
        </p:nvSpPr>
        <p:spPr>
          <a:xfrm>
            <a:off x="5046421" y="2678590"/>
            <a:ext cx="1487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a:solidFill>
                  <a:schemeClr val="tx1">
                    <a:lumMod val="90000"/>
                    <a:lumOff val="10000"/>
                  </a:schemeClr>
                </a:solidFill>
                <a:latin typeface="WEB Regular Regular" panose="02000503040000020003" pitchFamily="2" charset="77"/>
              </a:rPr>
              <a:t>#4</a:t>
            </a:r>
            <a:endParaRPr sz="4000">
              <a:solidFill>
                <a:schemeClr val="tx1">
                  <a:lumMod val="90000"/>
                  <a:lumOff val="10000"/>
                </a:schemeClr>
              </a:solidFill>
              <a:latin typeface="WEB Regular Regular" panose="02000503040000020003" pitchFamily="2" charset="77"/>
            </a:endParaRPr>
          </a:p>
        </p:txBody>
      </p:sp>
      <p:sp>
        <p:nvSpPr>
          <p:cNvPr id="170" name="Google Shape;170;p32"/>
          <p:cNvSpPr txBox="1">
            <a:spLocks noGrp="1"/>
          </p:cNvSpPr>
          <p:nvPr>
            <p:ph type="subTitle" idx="5"/>
          </p:nvPr>
        </p:nvSpPr>
        <p:spPr>
          <a:xfrm flipH="1">
            <a:off x="915442" y="1657770"/>
            <a:ext cx="3656558"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tx1">
                    <a:lumMod val="75000"/>
                    <a:lumOff val="25000"/>
                  </a:schemeClr>
                </a:solidFill>
                <a:latin typeface="WEB Regular Regular" panose="02000503040000020003" pitchFamily="2" charset="77"/>
              </a:rPr>
              <a:t>First Section</a:t>
            </a:r>
            <a:endParaRPr sz="1600" b="0" dirty="0">
              <a:solidFill>
                <a:schemeClr val="tx1">
                  <a:lumMod val="75000"/>
                  <a:lumOff val="25000"/>
                </a:schemeClr>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8DC5CDCE-7B94-6158-8C30-E79139D196A2}"/>
              </a:ext>
            </a:extLst>
          </p:cNvPr>
          <p:cNvPicPr>
            <a:picLocks noChangeAspect="1"/>
          </p:cNvPicPr>
          <p:nvPr/>
        </p:nvPicPr>
        <p:blipFill>
          <a:blip r:embed="rId5"/>
          <a:stretch>
            <a:fillRect/>
          </a:stretch>
        </p:blipFill>
        <p:spPr>
          <a:xfrm>
            <a:off x="169930" y="4758520"/>
            <a:ext cx="1018118" cy="195042"/>
          </a:xfrm>
          <a:prstGeom prst="rect">
            <a:avLst/>
          </a:prstGeom>
        </p:spPr>
      </p:pic>
      <p:sp>
        <p:nvSpPr>
          <p:cNvPr id="7" name="Título 5">
            <a:extLst>
              <a:ext uri="{FF2B5EF4-FFF2-40B4-BE49-F238E27FC236}">
                <a16:creationId xmlns:a16="http://schemas.microsoft.com/office/drawing/2014/main" id="{6AE52F60-5C2D-8CDB-7603-BC202E608B4B}"/>
              </a:ext>
            </a:extLst>
          </p:cNvPr>
          <p:cNvSpPr txBox="1">
            <a:spLocks/>
          </p:cNvSpPr>
          <p:nvPr/>
        </p:nvSpPr>
        <p:spPr>
          <a:xfrm>
            <a:off x="720000" y="539750"/>
            <a:ext cx="6925200" cy="37865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accent3"/>
              </a:buClr>
              <a:buSzPts val="1800"/>
              <a:buFont typeface="Quicksand"/>
              <a:buNone/>
              <a:defRPr sz="1400" b="0" i="0" u="none" strike="noStrike" cap="none">
                <a:solidFill>
                  <a:schemeClr val="dk2"/>
                </a:solidFill>
                <a:latin typeface="Montserrat" pitchFamily="2" charset="77"/>
                <a:ea typeface="Quicksand"/>
                <a:cs typeface="Quicksand"/>
                <a:sym typeface="Quicksand"/>
              </a:defRPr>
            </a:lvl1pPr>
            <a:lvl2pPr marL="914400" marR="0" lvl="1" indent="-317500" algn="ctr" rtl="0">
              <a:lnSpc>
                <a:spcPct val="100000"/>
              </a:lnSpc>
              <a:spcBef>
                <a:spcPts val="0"/>
              </a:spcBef>
              <a:spcAft>
                <a:spcPts val="0"/>
              </a:spcAft>
              <a:buClr>
                <a:schemeClr val="accent3"/>
              </a:buClr>
              <a:buSzPts val="1400"/>
              <a:buFont typeface="Quicksand"/>
              <a:buNone/>
              <a:defRPr sz="1400" b="0" i="0" u="none" strike="noStrike" cap="none">
                <a:solidFill>
                  <a:schemeClr val="accent3"/>
                </a:solidFill>
                <a:latin typeface="Quicksand"/>
                <a:ea typeface="Quicksand"/>
                <a:cs typeface="Quicksand"/>
                <a:sym typeface="Quicksand"/>
              </a:defRPr>
            </a:lvl2pPr>
            <a:lvl3pPr marL="1371600" marR="0" lvl="2"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3pPr>
            <a:lvl4pPr marL="1828800" marR="0" lvl="3"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4pPr>
            <a:lvl5pPr marL="2286000" marR="0" lvl="4"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5pPr>
            <a:lvl6pPr marL="2743200" marR="0" lvl="5"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6pPr>
            <a:lvl7pPr marL="3200400" marR="0" lvl="6"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7pPr>
            <a:lvl8pPr marL="3657600" marR="0" lvl="7"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8pPr>
            <a:lvl9pPr marL="4114800" marR="0" lvl="8" indent="-304800" algn="ctr" rtl="0">
              <a:lnSpc>
                <a:spcPct val="100000"/>
              </a:lnSpc>
              <a:spcBef>
                <a:spcPts val="0"/>
              </a:spcBef>
              <a:spcAft>
                <a:spcPts val="0"/>
              </a:spcAft>
              <a:buClr>
                <a:schemeClr val="accent3"/>
              </a:buClr>
              <a:buSzPts val="1200"/>
              <a:buFont typeface="Quicksand"/>
              <a:buNone/>
              <a:defRPr sz="1200" b="0" i="0" u="none" strike="noStrike" cap="none">
                <a:solidFill>
                  <a:schemeClr val="accent3"/>
                </a:solidFill>
                <a:latin typeface="Quicksand"/>
                <a:ea typeface="Quicksand"/>
                <a:cs typeface="Quicksand"/>
                <a:sym typeface="Quicksand"/>
              </a:defRPr>
            </a:lvl9pPr>
          </a:lstStyle>
          <a:p>
            <a:r>
              <a:rPr lang="pt-PT" sz="1600" dirty="0">
                <a:solidFill>
                  <a:schemeClr val="tx1">
                    <a:lumMod val="90000"/>
                    <a:lumOff val="10000"/>
                  </a:schemeClr>
                </a:solidFill>
                <a:latin typeface="WEB Regular Regular" panose="02000503040000020003" pitchFamily="2" charset="77"/>
              </a:rPr>
              <a:t>HERE YOU HAVE TWO COLUMNS</a:t>
            </a:r>
          </a:p>
        </p:txBody>
      </p:sp>
      <p:pic>
        <p:nvPicPr>
          <p:cNvPr id="3" name="Imagem 2" descr="Uma imagem com Tipo de letra, texto, Gráficos, logótipo&#10;&#10;Os conteúdos gerados por IA podem estar incorretos.">
            <a:extLst>
              <a:ext uri="{FF2B5EF4-FFF2-40B4-BE49-F238E27FC236}">
                <a16:creationId xmlns:a16="http://schemas.microsoft.com/office/drawing/2014/main" id="{DE693F6E-90BF-2D0F-0C59-D0D40ACB6F4D}"/>
              </a:ext>
            </a:extLst>
          </p:cNvPr>
          <p:cNvPicPr>
            <a:picLocks noChangeAspect="1"/>
          </p:cNvPicPr>
          <p:nvPr/>
        </p:nvPicPr>
        <p:blipFill>
          <a:blip r:embed="rId6"/>
          <a:stretch>
            <a:fillRect/>
          </a:stretch>
        </p:blipFill>
        <p:spPr>
          <a:xfrm>
            <a:off x="1305471" y="4723869"/>
            <a:ext cx="1061317" cy="300952"/>
          </a:xfrm>
          <a:prstGeom prst="rect">
            <a:avLst/>
          </a:prstGeom>
        </p:spPr>
      </p:pic>
      <p:sp>
        <p:nvSpPr>
          <p:cNvPr id="6" name="Google Shape;162;p32">
            <a:extLst>
              <a:ext uri="{FF2B5EF4-FFF2-40B4-BE49-F238E27FC236}">
                <a16:creationId xmlns:a16="http://schemas.microsoft.com/office/drawing/2014/main" id="{7F752A16-DAE5-A818-D206-24688E697666}"/>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cxnSp>
        <p:nvCxnSpPr>
          <p:cNvPr id="4" name="Conexão Reta 3">
            <a:extLst>
              <a:ext uri="{FF2B5EF4-FFF2-40B4-BE49-F238E27FC236}">
                <a16:creationId xmlns:a16="http://schemas.microsoft.com/office/drawing/2014/main" id="{BEFAE2B1-BAED-0C6F-5355-FDB1932714EF}"/>
              </a:ext>
            </a:extLst>
          </p:cNvPr>
          <p:cNvCxnSpPr>
            <a:cxnSpLocks/>
          </p:cNvCxnSpPr>
          <p:nvPr/>
        </p:nvCxnSpPr>
        <p:spPr>
          <a:xfrm>
            <a:off x="90000" y="4618969"/>
            <a:ext cx="8964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123"/>
        <p:cNvGrpSpPr/>
        <p:nvPr/>
      </p:nvGrpSpPr>
      <p:grpSpPr>
        <a:xfrm>
          <a:off x="0" y="0"/>
          <a:ext cx="0" cy="0"/>
          <a:chOff x="0" y="0"/>
          <a:chExt cx="0" cy="0"/>
        </a:xfrm>
      </p:grpSpPr>
      <p:sp>
        <p:nvSpPr>
          <p:cNvPr id="9124" name="Google Shape;9124;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...and sets of editable icons</a:t>
            </a:r>
            <a:endParaRPr dirty="0">
              <a:solidFill>
                <a:schemeClr val="bg1"/>
              </a:solidFill>
              <a:latin typeface="Montserrat" pitchFamily="2" charset="77"/>
              <a:ea typeface="Arial"/>
              <a:cs typeface="Arial"/>
              <a:sym typeface="Arial"/>
            </a:endParaRPr>
          </a:p>
        </p:txBody>
      </p:sp>
      <p:sp>
        <p:nvSpPr>
          <p:cNvPr id="9125" name="Google Shape;9125;p6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You can resize these icons, keeping the quality.</a:t>
            </a:r>
            <a:endParaRPr sz="1100" dirty="0">
              <a:solidFill>
                <a:schemeClr val="bg1"/>
              </a:solidFill>
              <a:latin typeface="Montserrat" pitchFamily="2" charset="77"/>
              <a:ea typeface="Arial"/>
              <a:cs typeface="Arial"/>
              <a:sym typeface="Arial"/>
            </a:endParaRPr>
          </a:p>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You can change the stroke and fill color; just select the icon and click on the paint bucket/pen.</a:t>
            </a:r>
            <a:endParaRPr sz="1100" dirty="0">
              <a:solidFill>
                <a:schemeClr val="bg1"/>
              </a:solidFill>
              <a:latin typeface="Montserrat" pitchFamily="2" charset="77"/>
              <a:ea typeface="Arial"/>
              <a:cs typeface="Arial"/>
              <a:sym typeface="Arial"/>
            </a:endParaRPr>
          </a:p>
          <a:p>
            <a:pPr marL="0" lvl="0" indent="0" algn="ctr" rtl="0">
              <a:spcBef>
                <a:spcPts val="0"/>
              </a:spcBef>
              <a:spcAft>
                <a:spcPts val="0"/>
              </a:spcAft>
              <a:buNone/>
            </a:pPr>
            <a:r>
              <a:rPr lang="en" sz="1100" dirty="0">
                <a:solidFill>
                  <a:schemeClr val="bg1"/>
                </a:solidFill>
                <a:latin typeface="Montserrat" pitchFamily="2" charset="77"/>
                <a:ea typeface="Arial"/>
                <a:cs typeface="Arial"/>
                <a:sym typeface="Arial"/>
              </a:rPr>
              <a:t>In Google Slides, you can also use </a:t>
            </a:r>
            <a:r>
              <a:rPr lang="en" sz="1100" dirty="0">
                <a:solidFill>
                  <a:schemeClr val="bg1"/>
                </a:solidFill>
                <a:uFill>
                  <a:noFill/>
                </a:uFill>
                <a:latin typeface="Montserrat" pitchFamily="2" charset="77"/>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sz="1100" dirty="0">
                <a:solidFill>
                  <a:schemeClr val="bg1"/>
                </a:solidFill>
                <a:latin typeface="Montserrat" pitchFamily="2" charset="77"/>
                <a:ea typeface="Arial"/>
                <a:cs typeface="Arial"/>
                <a:sym typeface="Arial"/>
              </a:rPr>
              <a:t>, allowing you to customize and add even more icons.</a:t>
            </a:r>
            <a:br>
              <a:rPr lang="en" sz="1100" dirty="0">
                <a:solidFill>
                  <a:schemeClr val="bg1"/>
                </a:solidFill>
                <a:latin typeface="Montserrat" pitchFamily="2" charset="77"/>
                <a:ea typeface="Arial"/>
                <a:cs typeface="Arial"/>
                <a:sym typeface="Arial"/>
              </a:rPr>
            </a:br>
            <a:endParaRPr sz="1100" dirty="0">
              <a:solidFill>
                <a:schemeClr val="bg1"/>
              </a:solidFill>
              <a:latin typeface="Montserrat" pitchFamily="2" charset="77"/>
              <a:ea typeface="Arial"/>
              <a:cs typeface="Arial"/>
              <a:sym typeface="Arial"/>
            </a:endParaRPr>
          </a:p>
        </p:txBody>
      </p:sp>
      <p:grpSp>
        <p:nvGrpSpPr>
          <p:cNvPr id="9126" name="Google Shape;9126;p69"/>
          <p:cNvGrpSpPr/>
          <p:nvPr/>
        </p:nvGrpSpPr>
        <p:grpSpPr>
          <a:xfrm>
            <a:off x="866243" y="2291587"/>
            <a:ext cx="415546" cy="355053"/>
            <a:chOff x="866243" y="2291587"/>
            <a:chExt cx="415546" cy="355053"/>
          </a:xfrm>
          <a:solidFill>
            <a:schemeClr val="bg1"/>
          </a:solidFill>
        </p:grpSpPr>
        <p:sp>
          <p:nvSpPr>
            <p:cNvPr id="9127" name="Google Shape;9127;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0" name="Google Shape;9130;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1" name="Google Shape;9131;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32" name="Google Shape;9132;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33" name="Google Shape;9133;p69"/>
          <p:cNvGrpSpPr/>
          <p:nvPr/>
        </p:nvGrpSpPr>
        <p:grpSpPr>
          <a:xfrm>
            <a:off x="1958520" y="2302574"/>
            <a:ext cx="359213" cy="327807"/>
            <a:chOff x="1958520" y="2302574"/>
            <a:chExt cx="359213" cy="327807"/>
          </a:xfrm>
          <a:solidFill>
            <a:schemeClr val="bg1"/>
          </a:solidFill>
        </p:grpSpPr>
        <p:sp>
          <p:nvSpPr>
            <p:cNvPr id="9134" name="Google Shape;9134;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5" name="Google Shape;9135;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6" name="Google Shape;9136;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7" name="Google Shape;9137;p69"/>
          <p:cNvGrpSpPr/>
          <p:nvPr/>
        </p:nvGrpSpPr>
        <p:grpSpPr>
          <a:xfrm>
            <a:off x="2579882" y="2287427"/>
            <a:ext cx="207582" cy="359594"/>
            <a:chOff x="2656082" y="2287427"/>
            <a:chExt cx="207582" cy="359594"/>
          </a:xfrm>
          <a:solidFill>
            <a:schemeClr val="bg1"/>
          </a:solidFill>
        </p:grpSpPr>
        <p:sp>
          <p:nvSpPr>
            <p:cNvPr id="9138" name="Google Shape;9138;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42" name="Google Shape;9142;p69"/>
          <p:cNvGrpSpPr/>
          <p:nvPr/>
        </p:nvGrpSpPr>
        <p:grpSpPr>
          <a:xfrm>
            <a:off x="3049653" y="2321468"/>
            <a:ext cx="362991" cy="290018"/>
            <a:chOff x="3049653" y="2321468"/>
            <a:chExt cx="362991" cy="290018"/>
          </a:xfrm>
          <a:solidFill>
            <a:schemeClr val="bg1"/>
          </a:solidFill>
        </p:grpSpPr>
        <p:sp>
          <p:nvSpPr>
            <p:cNvPr id="9143" name="Google Shape;9143;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47" name="Google Shape;9147;p69"/>
          <p:cNvGrpSpPr/>
          <p:nvPr/>
        </p:nvGrpSpPr>
        <p:grpSpPr>
          <a:xfrm>
            <a:off x="3564243" y="2289904"/>
            <a:ext cx="422342" cy="355243"/>
            <a:chOff x="3564243" y="2289904"/>
            <a:chExt cx="422342" cy="355243"/>
          </a:xfrm>
          <a:solidFill>
            <a:schemeClr val="bg1"/>
          </a:solidFill>
        </p:grpSpPr>
        <p:sp>
          <p:nvSpPr>
            <p:cNvPr id="9148" name="Google Shape;9148;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9" name="Google Shape;9149;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0" name="Google Shape;9150;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53" name="Google Shape;9153;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54" name="Google Shape;9154;p69"/>
          <p:cNvGrpSpPr/>
          <p:nvPr/>
        </p:nvGrpSpPr>
        <p:grpSpPr>
          <a:xfrm>
            <a:off x="4687894" y="2289713"/>
            <a:ext cx="359594" cy="353909"/>
            <a:chOff x="4687894" y="2289713"/>
            <a:chExt cx="359594" cy="353909"/>
          </a:xfrm>
          <a:solidFill>
            <a:schemeClr val="bg1"/>
          </a:solidFill>
        </p:grpSpPr>
        <p:sp>
          <p:nvSpPr>
            <p:cNvPr id="9155" name="Google Shape;9155;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7" name="Google Shape;9157;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58" name="Google Shape;9158;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59" name="Google Shape;9159;p69"/>
          <p:cNvGrpSpPr/>
          <p:nvPr/>
        </p:nvGrpSpPr>
        <p:grpSpPr>
          <a:xfrm>
            <a:off x="6372624" y="2308227"/>
            <a:ext cx="263567" cy="317614"/>
            <a:chOff x="6421399" y="2308227"/>
            <a:chExt cx="263567" cy="317614"/>
          </a:xfrm>
          <a:solidFill>
            <a:schemeClr val="bg1"/>
          </a:solidFill>
        </p:grpSpPr>
        <p:sp>
          <p:nvSpPr>
            <p:cNvPr id="9160" name="Google Shape;9160;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4" name="Google Shape;9164;p69"/>
          <p:cNvGrpSpPr/>
          <p:nvPr/>
        </p:nvGrpSpPr>
        <p:grpSpPr>
          <a:xfrm>
            <a:off x="6870193" y="2295620"/>
            <a:ext cx="360356" cy="343462"/>
            <a:chOff x="6870193" y="2295620"/>
            <a:chExt cx="360356" cy="343462"/>
          </a:xfrm>
          <a:solidFill>
            <a:schemeClr val="bg1"/>
          </a:solidFill>
        </p:grpSpPr>
        <p:sp>
          <p:nvSpPr>
            <p:cNvPr id="9165" name="Google Shape;9165;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6" name="Google Shape;9166;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7" name="Google Shape;9167;p69"/>
          <p:cNvGrpSpPr/>
          <p:nvPr/>
        </p:nvGrpSpPr>
        <p:grpSpPr>
          <a:xfrm>
            <a:off x="7441465" y="2302860"/>
            <a:ext cx="342192" cy="327140"/>
            <a:chOff x="7441465" y="2302860"/>
            <a:chExt cx="342192" cy="327140"/>
          </a:xfrm>
          <a:solidFill>
            <a:schemeClr val="bg1"/>
          </a:solidFill>
        </p:grpSpPr>
        <p:sp>
          <p:nvSpPr>
            <p:cNvPr id="9168" name="Google Shape;9168;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0" name="Google Shape;9170;p69"/>
          <p:cNvGrpSpPr/>
          <p:nvPr/>
        </p:nvGrpSpPr>
        <p:grpSpPr>
          <a:xfrm>
            <a:off x="7989683" y="2350207"/>
            <a:ext cx="332761" cy="234066"/>
            <a:chOff x="7989683" y="2350207"/>
            <a:chExt cx="332761" cy="234066"/>
          </a:xfrm>
          <a:solidFill>
            <a:schemeClr val="bg1"/>
          </a:solidFill>
        </p:grpSpPr>
        <p:sp>
          <p:nvSpPr>
            <p:cNvPr id="9171" name="Google Shape;9171;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2" name="Google Shape;9172;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6" name="Google Shape;9176;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7" name="Google Shape;9177;p69"/>
          <p:cNvGrpSpPr/>
          <p:nvPr/>
        </p:nvGrpSpPr>
        <p:grpSpPr>
          <a:xfrm>
            <a:off x="5823294" y="2309751"/>
            <a:ext cx="315327" cy="314978"/>
            <a:chOff x="5823294" y="2309751"/>
            <a:chExt cx="315327" cy="314978"/>
          </a:xfrm>
          <a:solidFill>
            <a:schemeClr val="bg1"/>
          </a:solidFill>
        </p:grpSpPr>
        <p:sp>
          <p:nvSpPr>
            <p:cNvPr id="9178" name="Google Shape;9178;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2" name="Google Shape;9182;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3" name="Google Shape;9183;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4" name="Google Shape;9184;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5" name="Google Shape;9185;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9" name="Google Shape;9189;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0" name="Google Shape;9190;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1" name="Google Shape;9191;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2" name="Google Shape;9192;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3" name="Google Shape;9193;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4" name="Google Shape;9194;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95" name="Google Shape;9195;p69"/>
          <p:cNvGrpSpPr/>
          <p:nvPr/>
        </p:nvGrpSpPr>
        <p:grpSpPr>
          <a:xfrm>
            <a:off x="2497275" y="2744159"/>
            <a:ext cx="370930" cy="370549"/>
            <a:chOff x="2497275" y="2744159"/>
            <a:chExt cx="370930" cy="370549"/>
          </a:xfrm>
          <a:solidFill>
            <a:schemeClr val="bg1"/>
          </a:solidFill>
        </p:grpSpPr>
        <p:sp>
          <p:nvSpPr>
            <p:cNvPr id="9196" name="Google Shape;9196;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7" name="Google Shape;9197;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8" name="Google Shape;9198;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99" name="Google Shape;9199;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0" name="Google Shape;9200;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1" name="Google Shape;9201;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02" name="Google Shape;9202;p69"/>
          <p:cNvGrpSpPr/>
          <p:nvPr/>
        </p:nvGrpSpPr>
        <p:grpSpPr>
          <a:xfrm>
            <a:off x="860940" y="2746477"/>
            <a:ext cx="371883" cy="365691"/>
            <a:chOff x="860940" y="2746477"/>
            <a:chExt cx="371883" cy="365691"/>
          </a:xfrm>
          <a:solidFill>
            <a:schemeClr val="bg1"/>
          </a:solidFill>
        </p:grpSpPr>
        <p:sp>
          <p:nvSpPr>
            <p:cNvPr id="9203" name="Google Shape;9203;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4" name="Google Shape;9204;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5" name="Google Shape;9205;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6" name="Google Shape;9206;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07" name="Google Shape;9207;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08" name="Google Shape;9208;p69"/>
          <p:cNvGrpSpPr/>
          <p:nvPr/>
        </p:nvGrpSpPr>
        <p:grpSpPr>
          <a:xfrm>
            <a:off x="1493849" y="2775533"/>
            <a:ext cx="283985" cy="341080"/>
            <a:chOff x="1493849" y="2775533"/>
            <a:chExt cx="283985" cy="341080"/>
          </a:xfrm>
          <a:solidFill>
            <a:schemeClr val="bg1"/>
          </a:solidFill>
        </p:grpSpPr>
        <p:sp>
          <p:nvSpPr>
            <p:cNvPr id="9209" name="Google Shape;9209;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0" name="Google Shape;9210;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11" name="Google Shape;9211;p69"/>
          <p:cNvGrpSpPr/>
          <p:nvPr/>
        </p:nvGrpSpPr>
        <p:grpSpPr>
          <a:xfrm>
            <a:off x="1952836" y="2774422"/>
            <a:ext cx="372835" cy="342573"/>
            <a:chOff x="1952836" y="2774422"/>
            <a:chExt cx="372835" cy="342573"/>
          </a:xfrm>
          <a:solidFill>
            <a:schemeClr val="bg1"/>
          </a:solidFill>
        </p:grpSpPr>
        <p:sp>
          <p:nvSpPr>
            <p:cNvPr id="9212" name="Google Shape;9212;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3" name="Google Shape;9213;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4" name="Google Shape;9214;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15" name="Google Shape;9215;p69"/>
          <p:cNvGrpSpPr/>
          <p:nvPr/>
        </p:nvGrpSpPr>
        <p:grpSpPr>
          <a:xfrm>
            <a:off x="3079916" y="2744477"/>
            <a:ext cx="332729" cy="372518"/>
            <a:chOff x="3079916" y="2744477"/>
            <a:chExt cx="332729" cy="372518"/>
          </a:xfrm>
          <a:solidFill>
            <a:schemeClr val="bg1"/>
          </a:solidFill>
        </p:grpSpPr>
        <p:sp>
          <p:nvSpPr>
            <p:cNvPr id="9216" name="Google Shape;9216;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7" name="Google Shape;9217;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18" name="Google Shape;9218;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19" name="Google Shape;9219;p69"/>
          <p:cNvGrpSpPr/>
          <p:nvPr/>
        </p:nvGrpSpPr>
        <p:grpSpPr>
          <a:xfrm>
            <a:off x="3620576" y="2745525"/>
            <a:ext cx="336889" cy="355592"/>
            <a:chOff x="3620576" y="2745525"/>
            <a:chExt cx="336889" cy="355592"/>
          </a:xfrm>
          <a:solidFill>
            <a:schemeClr val="bg1"/>
          </a:solidFill>
        </p:grpSpPr>
        <p:sp>
          <p:nvSpPr>
            <p:cNvPr id="9220" name="Google Shape;9220;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1" name="Google Shape;9221;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22" name="Google Shape;9222;p69"/>
          <p:cNvGrpSpPr/>
          <p:nvPr/>
        </p:nvGrpSpPr>
        <p:grpSpPr>
          <a:xfrm>
            <a:off x="4126815" y="2760704"/>
            <a:ext cx="380393" cy="363118"/>
            <a:chOff x="4126815" y="2760704"/>
            <a:chExt cx="380393" cy="363118"/>
          </a:xfrm>
          <a:solidFill>
            <a:schemeClr val="bg1"/>
          </a:solidFill>
        </p:grpSpPr>
        <p:sp>
          <p:nvSpPr>
            <p:cNvPr id="9223" name="Google Shape;9223;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4" name="Google Shape;9224;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5" name="Google Shape;9225;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6" name="Google Shape;9226;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27" name="Google Shape;9227;p69"/>
          <p:cNvGrpSpPr/>
          <p:nvPr/>
        </p:nvGrpSpPr>
        <p:grpSpPr>
          <a:xfrm>
            <a:off x="4675986" y="2745684"/>
            <a:ext cx="381346" cy="368644"/>
            <a:chOff x="4675986" y="2745684"/>
            <a:chExt cx="381346" cy="368644"/>
          </a:xfrm>
          <a:solidFill>
            <a:schemeClr val="bg1"/>
          </a:solidFill>
        </p:grpSpPr>
        <p:sp>
          <p:nvSpPr>
            <p:cNvPr id="9228" name="Google Shape;9228;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29" name="Google Shape;9229;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30" name="Google Shape;9230;p69"/>
          <p:cNvGrpSpPr/>
          <p:nvPr/>
        </p:nvGrpSpPr>
        <p:grpSpPr>
          <a:xfrm>
            <a:off x="5220616" y="2791061"/>
            <a:ext cx="373185" cy="302466"/>
            <a:chOff x="5220616" y="2791061"/>
            <a:chExt cx="373185" cy="302466"/>
          </a:xfrm>
          <a:solidFill>
            <a:schemeClr val="bg1"/>
          </a:solidFill>
        </p:grpSpPr>
        <p:sp>
          <p:nvSpPr>
            <p:cNvPr id="9231" name="Google Shape;9231;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2" name="Google Shape;9232;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3" name="Google Shape;9233;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4" name="Google Shape;9234;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5" name="Google Shape;9235;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6" name="Google Shape;9236;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7" name="Google Shape;9237;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8" name="Google Shape;9238;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39" name="Google Shape;9239;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0" name="Google Shape;9240;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1" name="Google Shape;9241;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2" name="Google Shape;9242;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3" name="Google Shape;9243;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4" name="Google Shape;9244;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5" name="Google Shape;9245;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6" name="Google Shape;9246;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7" name="Google Shape;9247;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48" name="Google Shape;9248;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49" name="Google Shape;9249;p69"/>
          <p:cNvGrpSpPr/>
          <p:nvPr/>
        </p:nvGrpSpPr>
        <p:grpSpPr>
          <a:xfrm>
            <a:off x="5788661" y="2772517"/>
            <a:ext cx="284366" cy="344097"/>
            <a:chOff x="5864861" y="2772517"/>
            <a:chExt cx="284366" cy="344097"/>
          </a:xfrm>
          <a:solidFill>
            <a:schemeClr val="bg1"/>
          </a:solidFill>
        </p:grpSpPr>
        <p:sp>
          <p:nvSpPr>
            <p:cNvPr id="9250" name="Google Shape;9250;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1" name="Google Shape;9251;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2" name="Google Shape;9252;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3" name="Google Shape;9253;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4" name="Google Shape;9254;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5" name="Google Shape;9255;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256" name="Google Shape;9256;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257" name="Google Shape;9257;p69"/>
          <p:cNvGrpSpPr/>
          <p:nvPr/>
        </p:nvGrpSpPr>
        <p:grpSpPr>
          <a:xfrm>
            <a:off x="6974158" y="2789537"/>
            <a:ext cx="255247" cy="327458"/>
            <a:chOff x="6974158" y="2789537"/>
            <a:chExt cx="255247" cy="327458"/>
          </a:xfrm>
          <a:solidFill>
            <a:schemeClr val="bg1"/>
          </a:solidFill>
        </p:grpSpPr>
        <p:sp>
          <p:nvSpPr>
            <p:cNvPr id="9258" name="Google Shape;9258;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59" name="Google Shape;9259;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0" name="Google Shape;9260;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1" name="Google Shape;9261;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2" name="Google Shape;9262;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3" name="Google Shape;9263;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64" name="Google Shape;9264;p69"/>
          <p:cNvGrpSpPr/>
          <p:nvPr/>
        </p:nvGrpSpPr>
        <p:grpSpPr>
          <a:xfrm>
            <a:off x="7530697" y="2790299"/>
            <a:ext cx="244291" cy="326314"/>
            <a:chOff x="7530697" y="2790299"/>
            <a:chExt cx="244291" cy="326314"/>
          </a:xfrm>
          <a:solidFill>
            <a:schemeClr val="bg1"/>
          </a:solidFill>
        </p:grpSpPr>
        <p:sp>
          <p:nvSpPr>
            <p:cNvPr id="9265" name="Google Shape;9265;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6" name="Google Shape;9266;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7" name="Google Shape;9267;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8" name="Google Shape;9268;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69" name="Google Shape;9269;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0" name="Google Shape;9270;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71" name="Google Shape;9271;p69"/>
          <p:cNvGrpSpPr/>
          <p:nvPr/>
        </p:nvGrpSpPr>
        <p:grpSpPr>
          <a:xfrm>
            <a:off x="7988191" y="2832248"/>
            <a:ext cx="332348" cy="283985"/>
            <a:chOff x="7988191" y="2832248"/>
            <a:chExt cx="332348" cy="283985"/>
          </a:xfrm>
          <a:solidFill>
            <a:schemeClr val="bg1"/>
          </a:solidFill>
        </p:grpSpPr>
        <p:sp>
          <p:nvSpPr>
            <p:cNvPr id="9272" name="Google Shape;9272;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3" name="Google Shape;9273;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4" name="Google Shape;9274;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275" name="Google Shape;9275;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276" name="Google Shape;9276;p69"/>
          <p:cNvGrpSpPr/>
          <p:nvPr/>
        </p:nvGrpSpPr>
        <p:grpSpPr>
          <a:xfrm>
            <a:off x="3588440" y="3258368"/>
            <a:ext cx="364484" cy="262423"/>
            <a:chOff x="3588440" y="3258368"/>
            <a:chExt cx="364484" cy="262423"/>
          </a:xfrm>
          <a:solidFill>
            <a:schemeClr val="bg1"/>
          </a:solidFill>
        </p:grpSpPr>
        <p:sp>
          <p:nvSpPr>
            <p:cNvPr id="9277" name="Google Shape;9277;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8" name="Google Shape;9278;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79" name="Google Shape;9279;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0" name="Google Shape;9280;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1" name="Google Shape;9281;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2" name="Google Shape;9282;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283" name="Google Shape;9283;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284" name="Google Shape;9284;p69"/>
          <p:cNvGrpSpPr/>
          <p:nvPr/>
        </p:nvGrpSpPr>
        <p:grpSpPr>
          <a:xfrm>
            <a:off x="5765817" y="3227724"/>
            <a:ext cx="364865" cy="324822"/>
            <a:chOff x="5765817" y="3227724"/>
            <a:chExt cx="364865" cy="324822"/>
          </a:xfrm>
          <a:solidFill>
            <a:schemeClr val="bg1"/>
          </a:solidFill>
        </p:grpSpPr>
        <p:sp>
          <p:nvSpPr>
            <p:cNvPr id="9285" name="Google Shape;9285;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6" name="Google Shape;9286;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87" name="Google Shape;9287;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288" name="Google Shape;9288;p69"/>
          <p:cNvGrpSpPr/>
          <p:nvPr/>
        </p:nvGrpSpPr>
        <p:grpSpPr>
          <a:xfrm>
            <a:off x="6228583" y="3237664"/>
            <a:ext cx="446539" cy="303895"/>
            <a:chOff x="6228583" y="3237664"/>
            <a:chExt cx="446539" cy="303895"/>
          </a:xfrm>
          <a:solidFill>
            <a:schemeClr val="bg1"/>
          </a:solidFill>
        </p:grpSpPr>
        <p:sp>
          <p:nvSpPr>
            <p:cNvPr id="9289" name="Google Shape;9289;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0" name="Google Shape;9290;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1" name="Google Shape;9291;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2" name="Google Shape;9292;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3" name="Google Shape;9293;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4" name="Google Shape;9294;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5" name="Google Shape;9295;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6" name="Google Shape;9296;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7" name="Google Shape;9297;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8" name="Google Shape;9298;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299" name="Google Shape;9299;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0" name="Google Shape;9300;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1" name="Google Shape;9301;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2" name="Google Shape;9302;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3" name="Google Shape;9303;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4" name="Google Shape;9304;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5" name="Google Shape;9305;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06" name="Google Shape;9306;p69"/>
          <p:cNvGrpSpPr/>
          <p:nvPr/>
        </p:nvGrpSpPr>
        <p:grpSpPr>
          <a:xfrm>
            <a:off x="865862" y="3207306"/>
            <a:ext cx="364484" cy="364897"/>
            <a:chOff x="865862" y="3207306"/>
            <a:chExt cx="364484" cy="364897"/>
          </a:xfrm>
          <a:solidFill>
            <a:schemeClr val="bg1"/>
          </a:solidFill>
        </p:grpSpPr>
        <p:sp>
          <p:nvSpPr>
            <p:cNvPr id="9307" name="Google Shape;9307;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8" name="Google Shape;9308;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09" name="Google Shape;9309;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0" name="Google Shape;9310;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1" name="Google Shape;9311;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2" name="Google Shape;9312;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3" name="Google Shape;9313;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4" name="Google Shape;9314;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5" name="Google Shape;9315;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6" name="Google Shape;9316;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7" name="Google Shape;9317;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8" name="Google Shape;9318;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19" name="Google Shape;9319;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0" name="Google Shape;9320;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21" name="Google Shape;9321;p69"/>
          <p:cNvGrpSpPr/>
          <p:nvPr/>
        </p:nvGrpSpPr>
        <p:grpSpPr>
          <a:xfrm>
            <a:off x="1404617" y="3226962"/>
            <a:ext cx="370168" cy="325965"/>
            <a:chOff x="1404617" y="3226962"/>
            <a:chExt cx="370168" cy="325965"/>
          </a:xfrm>
          <a:solidFill>
            <a:schemeClr val="bg1"/>
          </a:solidFill>
        </p:grpSpPr>
        <p:sp>
          <p:nvSpPr>
            <p:cNvPr id="9322" name="Google Shape;9322;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3" name="Google Shape;9323;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4" name="Google Shape;9324;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5" name="Google Shape;9325;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6" name="Google Shape;9326;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7" name="Google Shape;9327;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8" name="Google Shape;9328;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29" name="Google Shape;9329;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0" name="Google Shape;9330;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31" name="Google Shape;9331;p69"/>
          <p:cNvGrpSpPr/>
          <p:nvPr/>
        </p:nvGrpSpPr>
        <p:grpSpPr>
          <a:xfrm>
            <a:off x="1954741" y="3212419"/>
            <a:ext cx="366389" cy="354481"/>
            <a:chOff x="1954741" y="3212419"/>
            <a:chExt cx="366389" cy="354481"/>
          </a:xfrm>
          <a:solidFill>
            <a:schemeClr val="bg1"/>
          </a:solidFill>
        </p:grpSpPr>
        <p:sp>
          <p:nvSpPr>
            <p:cNvPr id="9332" name="Google Shape;9332;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3" name="Google Shape;9333;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4" name="Google Shape;9334;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5" name="Google Shape;9335;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6" name="Google Shape;9336;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7" name="Google Shape;9337;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38" name="Google Shape;9338;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39" name="Google Shape;9339;p69"/>
          <p:cNvGrpSpPr/>
          <p:nvPr/>
        </p:nvGrpSpPr>
        <p:grpSpPr>
          <a:xfrm>
            <a:off x="3043239" y="3215626"/>
            <a:ext cx="366008" cy="348670"/>
            <a:chOff x="3043239" y="3215626"/>
            <a:chExt cx="366008" cy="348670"/>
          </a:xfrm>
          <a:solidFill>
            <a:schemeClr val="bg1"/>
          </a:solidFill>
        </p:grpSpPr>
        <p:sp>
          <p:nvSpPr>
            <p:cNvPr id="9340" name="Google Shape;9340;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1" name="Google Shape;9341;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42" name="Google Shape;9342;p69"/>
          <p:cNvGrpSpPr/>
          <p:nvPr/>
        </p:nvGrpSpPr>
        <p:grpSpPr>
          <a:xfrm>
            <a:off x="4218333" y="3184982"/>
            <a:ext cx="209107" cy="383442"/>
            <a:chOff x="4218333" y="3184982"/>
            <a:chExt cx="209107" cy="383442"/>
          </a:xfrm>
          <a:solidFill>
            <a:schemeClr val="bg1"/>
          </a:solidFill>
        </p:grpSpPr>
        <p:sp>
          <p:nvSpPr>
            <p:cNvPr id="9343" name="Google Shape;9343;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4" name="Google Shape;9344;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345" name="Google Shape;9345;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346" name="Google Shape;9346;p69"/>
          <p:cNvGrpSpPr/>
          <p:nvPr/>
        </p:nvGrpSpPr>
        <p:grpSpPr>
          <a:xfrm>
            <a:off x="6896644" y="3216007"/>
            <a:ext cx="322917" cy="347876"/>
            <a:chOff x="6896644" y="3216007"/>
            <a:chExt cx="322917" cy="347876"/>
          </a:xfrm>
          <a:solidFill>
            <a:schemeClr val="bg1"/>
          </a:solidFill>
        </p:grpSpPr>
        <p:sp>
          <p:nvSpPr>
            <p:cNvPr id="9347" name="Google Shape;9347;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8" name="Google Shape;9348;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49" name="Google Shape;9349;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0" name="Google Shape;9350;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1" name="Google Shape;9351;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2" name="Google Shape;9352;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3" name="Google Shape;9353;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54" name="Google Shape;9354;p69"/>
          <p:cNvGrpSpPr/>
          <p:nvPr/>
        </p:nvGrpSpPr>
        <p:grpSpPr>
          <a:xfrm>
            <a:off x="7429366" y="3223183"/>
            <a:ext cx="334634" cy="333904"/>
            <a:chOff x="7429366" y="3223183"/>
            <a:chExt cx="334634" cy="333904"/>
          </a:xfrm>
          <a:solidFill>
            <a:schemeClr val="bg1"/>
          </a:solidFill>
        </p:grpSpPr>
        <p:sp>
          <p:nvSpPr>
            <p:cNvPr id="9355" name="Google Shape;9355;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56" name="Google Shape;9356;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357" name="Google Shape;9357;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358" name="Google Shape;9358;p69"/>
          <p:cNvGrpSpPr/>
          <p:nvPr/>
        </p:nvGrpSpPr>
        <p:grpSpPr>
          <a:xfrm>
            <a:off x="5216456" y="3725484"/>
            <a:ext cx="356196" cy="265631"/>
            <a:chOff x="5216456" y="3725484"/>
            <a:chExt cx="356196" cy="265631"/>
          </a:xfrm>
          <a:solidFill>
            <a:schemeClr val="bg1"/>
          </a:solidFill>
        </p:grpSpPr>
        <p:sp>
          <p:nvSpPr>
            <p:cNvPr id="9359" name="Google Shape;9359;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0" name="Google Shape;9360;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61" name="Google Shape;9361;p69"/>
          <p:cNvGrpSpPr/>
          <p:nvPr/>
        </p:nvGrpSpPr>
        <p:grpSpPr>
          <a:xfrm>
            <a:off x="6849393" y="3733994"/>
            <a:ext cx="355053" cy="248038"/>
            <a:chOff x="6849393" y="3733994"/>
            <a:chExt cx="355053" cy="248038"/>
          </a:xfrm>
          <a:solidFill>
            <a:schemeClr val="bg1"/>
          </a:solidFill>
        </p:grpSpPr>
        <p:sp>
          <p:nvSpPr>
            <p:cNvPr id="9362" name="Google Shape;9362;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3" name="Google Shape;9363;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4" name="Google Shape;9364;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5" name="Google Shape;9365;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6" name="Google Shape;9366;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67" name="Google Shape;9367;p69"/>
          <p:cNvGrpSpPr/>
          <p:nvPr/>
        </p:nvGrpSpPr>
        <p:grpSpPr>
          <a:xfrm>
            <a:off x="7918997" y="3714687"/>
            <a:ext cx="392111" cy="280206"/>
            <a:chOff x="7918997" y="3714687"/>
            <a:chExt cx="392111" cy="280206"/>
          </a:xfrm>
          <a:solidFill>
            <a:schemeClr val="bg1"/>
          </a:solidFill>
        </p:grpSpPr>
        <p:sp>
          <p:nvSpPr>
            <p:cNvPr id="9368" name="Google Shape;9368;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69" name="Google Shape;9369;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0" name="Google Shape;9370;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1" name="Google Shape;9371;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2" name="Google Shape;9372;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373" name="Google Shape;9373;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374" name="Google Shape;9374;p69"/>
          <p:cNvGrpSpPr/>
          <p:nvPr/>
        </p:nvGrpSpPr>
        <p:grpSpPr>
          <a:xfrm>
            <a:off x="1408777" y="3680964"/>
            <a:ext cx="357720" cy="355148"/>
            <a:chOff x="1408777" y="3680964"/>
            <a:chExt cx="357720" cy="355148"/>
          </a:xfrm>
          <a:solidFill>
            <a:schemeClr val="bg1"/>
          </a:solidFill>
        </p:grpSpPr>
        <p:sp>
          <p:nvSpPr>
            <p:cNvPr id="9375" name="Google Shape;9375;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6" name="Google Shape;9376;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7" name="Google Shape;9377;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8" name="Google Shape;9378;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79" name="Google Shape;9379;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80" name="Google Shape;9380;p69"/>
          <p:cNvGrpSpPr/>
          <p:nvPr/>
        </p:nvGrpSpPr>
        <p:grpSpPr>
          <a:xfrm>
            <a:off x="1952836" y="3680964"/>
            <a:ext cx="357720" cy="355148"/>
            <a:chOff x="1952836" y="3680964"/>
            <a:chExt cx="357720" cy="355148"/>
          </a:xfrm>
          <a:solidFill>
            <a:schemeClr val="bg1"/>
          </a:solidFill>
        </p:grpSpPr>
        <p:sp>
          <p:nvSpPr>
            <p:cNvPr id="9381" name="Google Shape;9381;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2" name="Google Shape;9382;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3" name="Google Shape;9383;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4" name="Google Shape;9384;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5" name="Google Shape;9385;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86" name="Google Shape;9386;p69"/>
          <p:cNvGrpSpPr/>
          <p:nvPr/>
        </p:nvGrpSpPr>
        <p:grpSpPr>
          <a:xfrm>
            <a:off x="2496894" y="3680964"/>
            <a:ext cx="357720" cy="355148"/>
            <a:chOff x="2496894" y="3680964"/>
            <a:chExt cx="357720" cy="355148"/>
          </a:xfrm>
          <a:solidFill>
            <a:schemeClr val="bg1"/>
          </a:solidFill>
        </p:grpSpPr>
        <p:sp>
          <p:nvSpPr>
            <p:cNvPr id="9387" name="Google Shape;9387;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8" name="Google Shape;9388;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89" name="Google Shape;9389;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0" name="Google Shape;9390;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1" name="Google Shape;9391;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92" name="Google Shape;9392;p69"/>
          <p:cNvGrpSpPr/>
          <p:nvPr/>
        </p:nvGrpSpPr>
        <p:grpSpPr>
          <a:xfrm>
            <a:off x="3040984" y="3681059"/>
            <a:ext cx="356164" cy="355815"/>
            <a:chOff x="3040984" y="3681059"/>
            <a:chExt cx="356164" cy="355815"/>
          </a:xfrm>
          <a:solidFill>
            <a:schemeClr val="bg1"/>
          </a:solidFill>
        </p:grpSpPr>
        <p:sp>
          <p:nvSpPr>
            <p:cNvPr id="9393" name="Google Shape;9393;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4" name="Google Shape;9394;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5" name="Google Shape;9395;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396" name="Google Shape;9396;p69"/>
          <p:cNvGrpSpPr/>
          <p:nvPr/>
        </p:nvGrpSpPr>
        <p:grpSpPr>
          <a:xfrm>
            <a:off x="3584280" y="3699191"/>
            <a:ext cx="358069" cy="317995"/>
            <a:chOff x="3584280" y="3699191"/>
            <a:chExt cx="358069" cy="317995"/>
          </a:xfrm>
          <a:solidFill>
            <a:schemeClr val="bg1"/>
          </a:solidFill>
        </p:grpSpPr>
        <p:sp>
          <p:nvSpPr>
            <p:cNvPr id="9397" name="Google Shape;9397;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8" name="Google Shape;9398;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399" name="Google Shape;9399;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0" name="Google Shape;9400;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01" name="Google Shape;9401;p69"/>
          <p:cNvGrpSpPr/>
          <p:nvPr/>
        </p:nvGrpSpPr>
        <p:grpSpPr>
          <a:xfrm>
            <a:off x="4129482" y="3681059"/>
            <a:ext cx="355402" cy="354291"/>
            <a:chOff x="4129482" y="3681059"/>
            <a:chExt cx="355402" cy="354291"/>
          </a:xfrm>
          <a:solidFill>
            <a:schemeClr val="bg1"/>
          </a:solidFill>
        </p:grpSpPr>
        <p:sp>
          <p:nvSpPr>
            <p:cNvPr id="9402" name="Google Shape;9402;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3" name="Google Shape;9403;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4" name="Google Shape;9404;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5" name="Google Shape;9405;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06" name="Google Shape;9406;p69"/>
          <p:cNvGrpSpPr/>
          <p:nvPr/>
        </p:nvGrpSpPr>
        <p:grpSpPr>
          <a:xfrm>
            <a:off x="4673540" y="3680297"/>
            <a:ext cx="355434" cy="355815"/>
            <a:chOff x="4673540" y="3680297"/>
            <a:chExt cx="355434" cy="355815"/>
          </a:xfrm>
          <a:solidFill>
            <a:schemeClr val="bg1"/>
          </a:solidFill>
        </p:grpSpPr>
        <p:sp>
          <p:nvSpPr>
            <p:cNvPr id="9407" name="Google Shape;9407;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8" name="Google Shape;9408;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09" name="Google Shape;9409;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10" name="Google Shape;9410;p69"/>
          <p:cNvGrpSpPr/>
          <p:nvPr/>
        </p:nvGrpSpPr>
        <p:grpSpPr>
          <a:xfrm>
            <a:off x="5779408" y="3699191"/>
            <a:ext cx="317645" cy="318757"/>
            <a:chOff x="5779408" y="3699191"/>
            <a:chExt cx="317645" cy="318757"/>
          </a:xfrm>
          <a:solidFill>
            <a:schemeClr val="bg1"/>
          </a:solidFill>
        </p:grpSpPr>
        <p:sp>
          <p:nvSpPr>
            <p:cNvPr id="9411" name="Google Shape;9411;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2" name="Google Shape;9412;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413" name="Google Shape;9413;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414" name="Google Shape;9414;p69"/>
          <p:cNvGrpSpPr/>
          <p:nvPr/>
        </p:nvGrpSpPr>
        <p:grpSpPr>
          <a:xfrm>
            <a:off x="7390435" y="3680868"/>
            <a:ext cx="372073" cy="355243"/>
            <a:chOff x="7390435" y="3680868"/>
            <a:chExt cx="372073" cy="355243"/>
          </a:xfrm>
          <a:solidFill>
            <a:schemeClr val="bg1"/>
          </a:solidFill>
        </p:grpSpPr>
        <p:sp>
          <p:nvSpPr>
            <p:cNvPr id="9415" name="Google Shape;9415;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6" name="Google Shape;9416;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7" name="Google Shape;9417;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8" name="Google Shape;9418;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19" name="Google Shape;9419;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0" name="Google Shape;9420;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21" name="Google Shape;9421;p69"/>
          <p:cNvGrpSpPr/>
          <p:nvPr/>
        </p:nvGrpSpPr>
        <p:grpSpPr>
          <a:xfrm>
            <a:off x="1421638" y="4125629"/>
            <a:ext cx="374709" cy="374010"/>
            <a:chOff x="1421638" y="4125629"/>
            <a:chExt cx="374709" cy="374010"/>
          </a:xfrm>
          <a:solidFill>
            <a:schemeClr val="bg1"/>
          </a:solidFill>
        </p:grpSpPr>
        <p:sp>
          <p:nvSpPr>
            <p:cNvPr id="9422" name="Google Shape;9422;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3" name="Google Shape;9423;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24" name="Google Shape;9424;p69"/>
          <p:cNvGrpSpPr/>
          <p:nvPr/>
        </p:nvGrpSpPr>
        <p:grpSpPr>
          <a:xfrm>
            <a:off x="1973254" y="4156304"/>
            <a:ext cx="357720" cy="342192"/>
            <a:chOff x="1973254" y="4156304"/>
            <a:chExt cx="357720" cy="342192"/>
          </a:xfrm>
          <a:solidFill>
            <a:schemeClr val="bg1"/>
          </a:solidFill>
        </p:grpSpPr>
        <p:sp>
          <p:nvSpPr>
            <p:cNvPr id="9425" name="Google Shape;9425;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6" name="Google Shape;9426;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7" name="Google Shape;9427;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8" name="Google Shape;9428;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29" name="Google Shape;9429;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0" name="Google Shape;9430;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31" name="Google Shape;9431;p69"/>
          <p:cNvGrpSpPr/>
          <p:nvPr/>
        </p:nvGrpSpPr>
        <p:grpSpPr>
          <a:xfrm>
            <a:off x="2523759" y="4135505"/>
            <a:ext cx="341049" cy="340318"/>
            <a:chOff x="2523759" y="4135505"/>
            <a:chExt cx="341049" cy="340318"/>
          </a:xfrm>
          <a:solidFill>
            <a:schemeClr val="bg1"/>
          </a:solidFill>
        </p:grpSpPr>
        <p:sp>
          <p:nvSpPr>
            <p:cNvPr id="9432" name="Google Shape;9432;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3" name="Google Shape;9433;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34" name="Google Shape;9434;p69"/>
          <p:cNvGrpSpPr/>
          <p:nvPr/>
        </p:nvGrpSpPr>
        <p:grpSpPr>
          <a:xfrm>
            <a:off x="3040603" y="4130360"/>
            <a:ext cx="392079" cy="350353"/>
            <a:chOff x="3040603" y="4130360"/>
            <a:chExt cx="392079" cy="350353"/>
          </a:xfrm>
          <a:solidFill>
            <a:schemeClr val="bg1"/>
          </a:solidFill>
        </p:grpSpPr>
        <p:sp>
          <p:nvSpPr>
            <p:cNvPr id="9435" name="Google Shape;9435;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6" name="Google Shape;9436;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7" name="Google Shape;9437;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8" name="Google Shape;9438;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39" name="Google Shape;9439;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0" name="Google Shape;9440;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1" name="Google Shape;9441;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2" name="Google Shape;9442;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3" name="Google Shape;9443;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4" name="Google Shape;9444;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45" name="Google Shape;9445;p69"/>
          <p:cNvGrpSpPr/>
          <p:nvPr/>
        </p:nvGrpSpPr>
        <p:grpSpPr>
          <a:xfrm>
            <a:off x="3662144" y="4135505"/>
            <a:ext cx="232955" cy="340318"/>
            <a:chOff x="3662144" y="4135505"/>
            <a:chExt cx="232955" cy="340318"/>
          </a:xfrm>
          <a:solidFill>
            <a:schemeClr val="bg1"/>
          </a:solidFill>
        </p:grpSpPr>
        <p:sp>
          <p:nvSpPr>
            <p:cNvPr id="9446" name="Google Shape;9446;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7" name="Google Shape;9447;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8" name="Google Shape;9448;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49" name="Google Shape;9449;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50" name="Google Shape;9450;p69"/>
          <p:cNvGrpSpPr/>
          <p:nvPr/>
        </p:nvGrpSpPr>
        <p:grpSpPr>
          <a:xfrm>
            <a:off x="4149138" y="4121151"/>
            <a:ext cx="344065" cy="368644"/>
            <a:chOff x="4149138" y="4121151"/>
            <a:chExt cx="344065" cy="368644"/>
          </a:xfrm>
          <a:solidFill>
            <a:schemeClr val="bg1"/>
          </a:solidFill>
        </p:grpSpPr>
        <p:sp>
          <p:nvSpPr>
            <p:cNvPr id="9451" name="Google Shape;9451;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2" name="Google Shape;9452;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3" name="Google Shape;9453;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4" name="Google Shape;9454;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5" name="Google Shape;9455;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6" name="Google Shape;9456;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7" name="Google Shape;9457;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8" name="Google Shape;9458;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59" name="Google Shape;9459;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0" name="Google Shape;9460;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1" name="Google Shape;9461;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2" name="Google Shape;9462;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463" name="Google Shape;9463;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464" name="Google Shape;9464;p69"/>
          <p:cNvGrpSpPr/>
          <p:nvPr/>
        </p:nvGrpSpPr>
        <p:grpSpPr>
          <a:xfrm>
            <a:off x="5206262" y="4174817"/>
            <a:ext cx="397763" cy="262804"/>
            <a:chOff x="5206262" y="4174817"/>
            <a:chExt cx="397763" cy="262804"/>
          </a:xfrm>
          <a:solidFill>
            <a:schemeClr val="bg1"/>
          </a:solidFill>
        </p:grpSpPr>
        <p:sp>
          <p:nvSpPr>
            <p:cNvPr id="9465" name="Google Shape;9465;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6" name="Google Shape;9466;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7" name="Google Shape;9467;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8" name="Google Shape;9468;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69" name="Google Shape;9469;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0" name="Google Shape;9470;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1" name="Google Shape;9471;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72" name="Google Shape;9472;p69"/>
          <p:cNvGrpSpPr/>
          <p:nvPr/>
        </p:nvGrpSpPr>
        <p:grpSpPr>
          <a:xfrm>
            <a:off x="5727616" y="4204699"/>
            <a:ext cx="440505" cy="290018"/>
            <a:chOff x="5727616" y="4204699"/>
            <a:chExt cx="440505" cy="290018"/>
          </a:xfrm>
          <a:solidFill>
            <a:schemeClr val="bg1"/>
          </a:solidFill>
        </p:grpSpPr>
        <p:sp>
          <p:nvSpPr>
            <p:cNvPr id="9473" name="Google Shape;9473;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4" name="Google Shape;9474;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5" name="Google Shape;9475;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6" name="Google Shape;9476;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7" name="Google Shape;9477;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8" name="Google Shape;9478;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79" name="Google Shape;9479;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0" name="Google Shape;9480;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81" name="Google Shape;9481;p69"/>
          <p:cNvGrpSpPr/>
          <p:nvPr/>
        </p:nvGrpSpPr>
        <p:grpSpPr>
          <a:xfrm>
            <a:off x="6410063" y="4135124"/>
            <a:ext cx="159950" cy="364516"/>
            <a:chOff x="6410063" y="4135124"/>
            <a:chExt cx="159950" cy="364516"/>
          </a:xfrm>
          <a:solidFill>
            <a:schemeClr val="bg1"/>
          </a:solidFill>
        </p:grpSpPr>
        <p:sp>
          <p:nvSpPr>
            <p:cNvPr id="9482" name="Google Shape;9482;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3" name="Google Shape;9483;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4" name="Google Shape;9484;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5" name="Google Shape;9485;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86" name="Google Shape;9486;p69"/>
          <p:cNvGrpSpPr/>
          <p:nvPr/>
        </p:nvGrpSpPr>
        <p:grpSpPr>
          <a:xfrm>
            <a:off x="6924652" y="4135505"/>
            <a:ext cx="214378" cy="364135"/>
            <a:chOff x="6924652" y="4135505"/>
            <a:chExt cx="214378" cy="364135"/>
          </a:xfrm>
          <a:solidFill>
            <a:schemeClr val="bg1"/>
          </a:solidFill>
        </p:grpSpPr>
        <p:sp>
          <p:nvSpPr>
            <p:cNvPr id="9487" name="Google Shape;9487;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8" name="Google Shape;9488;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89" name="Google Shape;9489;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0" name="Google Shape;9490;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491" name="Google Shape;9491;p69"/>
          <p:cNvGrpSpPr/>
          <p:nvPr/>
        </p:nvGrpSpPr>
        <p:grpSpPr>
          <a:xfrm>
            <a:off x="7384751" y="4147984"/>
            <a:ext cx="380012" cy="351274"/>
            <a:chOff x="7384751" y="4147984"/>
            <a:chExt cx="380012" cy="351274"/>
          </a:xfrm>
          <a:solidFill>
            <a:schemeClr val="bg1"/>
          </a:solidFill>
        </p:grpSpPr>
        <p:sp>
          <p:nvSpPr>
            <p:cNvPr id="9492" name="Google Shape;9492;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3" name="Google Shape;9493;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4" name="Google Shape;9494;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5" name="Google Shape;9495;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496" name="Google Shape;9496;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500"/>
        <p:cNvGrpSpPr/>
        <p:nvPr/>
      </p:nvGrpSpPr>
      <p:grpSpPr>
        <a:xfrm>
          <a:off x="0" y="0"/>
          <a:ext cx="0" cy="0"/>
          <a:chOff x="0" y="0"/>
          <a:chExt cx="0" cy="0"/>
        </a:xfrm>
      </p:grpSpPr>
      <p:sp>
        <p:nvSpPr>
          <p:cNvPr id="9501" name="Google Shape;9501;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Educational Icons</a:t>
            </a:r>
            <a:endParaRPr dirty="0">
              <a:solidFill>
                <a:schemeClr val="bg1"/>
              </a:solidFill>
              <a:latin typeface="Montserrat" pitchFamily="2" charset="77"/>
              <a:ea typeface="Arial"/>
              <a:cs typeface="Arial"/>
              <a:sym typeface="Arial"/>
            </a:endParaRPr>
          </a:p>
        </p:txBody>
      </p:sp>
      <p:sp>
        <p:nvSpPr>
          <p:cNvPr id="9502" name="Google Shape;9502;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Medical Icons</a:t>
            </a:r>
            <a:endParaRPr dirty="0">
              <a:solidFill>
                <a:srgbClr val="FFFFFF"/>
              </a:solidFill>
              <a:latin typeface="Arial"/>
              <a:ea typeface="Arial"/>
              <a:cs typeface="Arial"/>
              <a:sym typeface="Arial"/>
            </a:endParaRPr>
          </a:p>
        </p:txBody>
      </p:sp>
      <p:grpSp>
        <p:nvGrpSpPr>
          <p:cNvPr id="9503" name="Google Shape;9503;p70"/>
          <p:cNvGrpSpPr/>
          <p:nvPr/>
        </p:nvGrpSpPr>
        <p:grpSpPr>
          <a:xfrm>
            <a:off x="1989449" y="4282269"/>
            <a:ext cx="374774" cy="346073"/>
            <a:chOff x="1989449" y="4282269"/>
            <a:chExt cx="374774" cy="346073"/>
          </a:xfrm>
          <a:solidFill>
            <a:schemeClr val="bg1"/>
          </a:solidFill>
        </p:grpSpPr>
        <p:sp>
          <p:nvSpPr>
            <p:cNvPr id="9504" name="Google Shape;9504;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70"/>
          <p:cNvGrpSpPr/>
          <p:nvPr/>
        </p:nvGrpSpPr>
        <p:grpSpPr>
          <a:xfrm>
            <a:off x="2487439" y="4280740"/>
            <a:ext cx="198775" cy="348972"/>
            <a:chOff x="2487439" y="4280740"/>
            <a:chExt cx="198775" cy="348972"/>
          </a:xfrm>
          <a:solidFill>
            <a:schemeClr val="bg1"/>
          </a:solidFill>
        </p:grpSpPr>
        <p:sp>
          <p:nvSpPr>
            <p:cNvPr id="9510" name="Google Shape;9510;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70"/>
          <p:cNvGrpSpPr/>
          <p:nvPr/>
        </p:nvGrpSpPr>
        <p:grpSpPr>
          <a:xfrm>
            <a:off x="2810958" y="4273923"/>
            <a:ext cx="353145" cy="361873"/>
            <a:chOff x="2810958" y="4273923"/>
            <a:chExt cx="353145" cy="361873"/>
          </a:xfrm>
          <a:solidFill>
            <a:schemeClr val="bg1"/>
          </a:solidFill>
        </p:grpSpPr>
        <p:sp>
          <p:nvSpPr>
            <p:cNvPr id="9515" name="Google Shape;9515;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0"/>
          <p:cNvGrpSpPr/>
          <p:nvPr/>
        </p:nvGrpSpPr>
        <p:grpSpPr>
          <a:xfrm>
            <a:off x="6275635" y="4282651"/>
            <a:ext cx="209383" cy="366778"/>
            <a:chOff x="6275635" y="4282651"/>
            <a:chExt cx="209383" cy="366778"/>
          </a:xfrm>
          <a:solidFill>
            <a:schemeClr val="bg1"/>
          </a:solidFill>
        </p:grpSpPr>
        <p:sp>
          <p:nvSpPr>
            <p:cNvPr id="9523" name="Google Shape;9523;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70"/>
          <p:cNvGrpSpPr/>
          <p:nvPr/>
        </p:nvGrpSpPr>
        <p:grpSpPr>
          <a:xfrm>
            <a:off x="6701186" y="4283033"/>
            <a:ext cx="280292" cy="366396"/>
            <a:chOff x="6701186" y="4283033"/>
            <a:chExt cx="280292" cy="366396"/>
          </a:xfrm>
          <a:solidFill>
            <a:schemeClr val="bg1"/>
          </a:solidFill>
        </p:grpSpPr>
        <p:sp>
          <p:nvSpPr>
            <p:cNvPr id="9526" name="Google Shape;9526;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70"/>
          <p:cNvGrpSpPr/>
          <p:nvPr/>
        </p:nvGrpSpPr>
        <p:grpSpPr>
          <a:xfrm>
            <a:off x="2609571" y="3824958"/>
            <a:ext cx="373627" cy="347347"/>
            <a:chOff x="2609571" y="3824958"/>
            <a:chExt cx="373627" cy="347347"/>
          </a:xfrm>
          <a:solidFill>
            <a:schemeClr val="bg1"/>
          </a:solidFill>
        </p:grpSpPr>
        <p:sp>
          <p:nvSpPr>
            <p:cNvPr id="9529" name="Google Shape;9529;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1" name="Google Shape;9531;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2" name="Google Shape;9532;p70"/>
          <p:cNvGrpSpPr/>
          <p:nvPr/>
        </p:nvGrpSpPr>
        <p:grpSpPr>
          <a:xfrm>
            <a:off x="916127" y="3807056"/>
            <a:ext cx="221902" cy="380795"/>
            <a:chOff x="916127" y="3807056"/>
            <a:chExt cx="221902" cy="380795"/>
          </a:xfrm>
          <a:solidFill>
            <a:schemeClr val="bg1"/>
          </a:solidFill>
        </p:grpSpPr>
        <p:sp>
          <p:nvSpPr>
            <p:cNvPr id="9533" name="Google Shape;9533;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7" name="Google Shape;9537;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9" name="Google Shape;9539;p70"/>
          <p:cNvGrpSpPr/>
          <p:nvPr/>
        </p:nvGrpSpPr>
        <p:grpSpPr>
          <a:xfrm>
            <a:off x="3513010" y="3816134"/>
            <a:ext cx="362223" cy="361108"/>
            <a:chOff x="3513010" y="3816134"/>
            <a:chExt cx="362223" cy="361108"/>
          </a:xfrm>
          <a:solidFill>
            <a:schemeClr val="bg1"/>
          </a:solidFill>
        </p:grpSpPr>
        <p:sp>
          <p:nvSpPr>
            <p:cNvPr id="9540" name="Google Shape;9540;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70"/>
          <p:cNvGrpSpPr/>
          <p:nvPr/>
        </p:nvGrpSpPr>
        <p:grpSpPr>
          <a:xfrm>
            <a:off x="3950316" y="3820307"/>
            <a:ext cx="369805" cy="353782"/>
            <a:chOff x="3950316" y="3820307"/>
            <a:chExt cx="369805" cy="353782"/>
          </a:xfrm>
          <a:solidFill>
            <a:schemeClr val="bg1"/>
          </a:solidFill>
        </p:grpSpPr>
        <p:sp>
          <p:nvSpPr>
            <p:cNvPr id="9545" name="Google Shape;9545;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70"/>
          <p:cNvGrpSpPr/>
          <p:nvPr/>
        </p:nvGrpSpPr>
        <p:grpSpPr>
          <a:xfrm>
            <a:off x="1761909" y="3811961"/>
            <a:ext cx="307974" cy="371716"/>
            <a:chOff x="1761909" y="3811961"/>
            <a:chExt cx="307974" cy="371716"/>
          </a:xfrm>
          <a:solidFill>
            <a:schemeClr val="bg1"/>
          </a:solidFill>
        </p:grpSpPr>
        <p:sp>
          <p:nvSpPr>
            <p:cNvPr id="9550" name="Google Shape;9550;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0"/>
          <p:cNvGrpSpPr/>
          <p:nvPr/>
        </p:nvGrpSpPr>
        <p:grpSpPr>
          <a:xfrm>
            <a:off x="5373342" y="3808935"/>
            <a:ext cx="231395" cy="353145"/>
            <a:chOff x="5373342" y="3808935"/>
            <a:chExt cx="231395" cy="353145"/>
          </a:xfrm>
          <a:solidFill>
            <a:schemeClr val="bg1"/>
          </a:solidFill>
        </p:grpSpPr>
        <p:sp>
          <p:nvSpPr>
            <p:cNvPr id="9561" name="Google Shape;9561;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0" name="Google Shape;9570;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1" name="Google Shape;9571;p70"/>
          <p:cNvGrpSpPr/>
          <p:nvPr/>
        </p:nvGrpSpPr>
        <p:grpSpPr>
          <a:xfrm>
            <a:off x="5833775" y="3809445"/>
            <a:ext cx="235185" cy="352253"/>
            <a:chOff x="5833775" y="3809445"/>
            <a:chExt cx="235185" cy="352253"/>
          </a:xfrm>
          <a:solidFill>
            <a:schemeClr val="bg1"/>
          </a:solidFill>
        </p:grpSpPr>
        <p:sp>
          <p:nvSpPr>
            <p:cNvPr id="9572" name="Google Shape;9572;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0"/>
          <p:cNvGrpSpPr/>
          <p:nvPr/>
        </p:nvGrpSpPr>
        <p:grpSpPr>
          <a:xfrm>
            <a:off x="4942472" y="3809318"/>
            <a:ext cx="238976" cy="352762"/>
            <a:chOff x="4942472" y="3809318"/>
            <a:chExt cx="238976" cy="352762"/>
          </a:xfrm>
          <a:solidFill>
            <a:schemeClr val="bg1"/>
          </a:solidFill>
        </p:grpSpPr>
        <p:sp>
          <p:nvSpPr>
            <p:cNvPr id="9576" name="Google Shape;9576;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0"/>
          <p:cNvGrpSpPr/>
          <p:nvPr/>
        </p:nvGrpSpPr>
        <p:grpSpPr>
          <a:xfrm>
            <a:off x="6266525" y="3807788"/>
            <a:ext cx="260223" cy="353527"/>
            <a:chOff x="6266525" y="3807788"/>
            <a:chExt cx="260223" cy="353527"/>
          </a:xfrm>
          <a:solidFill>
            <a:schemeClr val="bg1"/>
          </a:solidFill>
        </p:grpSpPr>
        <p:sp>
          <p:nvSpPr>
            <p:cNvPr id="9584" name="Google Shape;9584;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8" name="Google Shape;9588;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9" name="Google Shape;9589;p70"/>
          <p:cNvGrpSpPr/>
          <p:nvPr/>
        </p:nvGrpSpPr>
        <p:grpSpPr>
          <a:xfrm>
            <a:off x="7184363" y="3809604"/>
            <a:ext cx="202184" cy="352762"/>
            <a:chOff x="7184363" y="3809604"/>
            <a:chExt cx="202184" cy="352762"/>
          </a:xfrm>
          <a:solidFill>
            <a:schemeClr val="bg1"/>
          </a:solidFill>
        </p:grpSpPr>
        <p:sp>
          <p:nvSpPr>
            <p:cNvPr id="9590" name="Google Shape;9590;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70"/>
          <p:cNvGrpSpPr/>
          <p:nvPr/>
        </p:nvGrpSpPr>
        <p:grpSpPr>
          <a:xfrm>
            <a:off x="7571624" y="3808935"/>
            <a:ext cx="292047" cy="352762"/>
            <a:chOff x="7571624" y="3808935"/>
            <a:chExt cx="292047" cy="352762"/>
          </a:xfrm>
          <a:solidFill>
            <a:schemeClr val="bg1"/>
          </a:solidFill>
        </p:grpSpPr>
        <p:sp>
          <p:nvSpPr>
            <p:cNvPr id="9593" name="Google Shape;9593;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0"/>
          <p:cNvGrpSpPr/>
          <p:nvPr/>
        </p:nvGrpSpPr>
        <p:grpSpPr>
          <a:xfrm>
            <a:off x="2174559" y="3356116"/>
            <a:ext cx="364135" cy="359930"/>
            <a:chOff x="2174559" y="3356116"/>
            <a:chExt cx="364135" cy="359930"/>
          </a:xfrm>
          <a:solidFill>
            <a:schemeClr val="bg1"/>
          </a:solidFill>
        </p:grpSpPr>
        <p:sp>
          <p:nvSpPr>
            <p:cNvPr id="9600" name="Google Shape;9600;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0"/>
          <p:cNvGrpSpPr/>
          <p:nvPr/>
        </p:nvGrpSpPr>
        <p:grpSpPr>
          <a:xfrm>
            <a:off x="1731934" y="3355639"/>
            <a:ext cx="368371" cy="361554"/>
            <a:chOff x="1731934" y="3355639"/>
            <a:chExt cx="368371" cy="361554"/>
          </a:xfrm>
          <a:solidFill>
            <a:schemeClr val="bg1"/>
          </a:solidFill>
        </p:grpSpPr>
        <p:sp>
          <p:nvSpPr>
            <p:cNvPr id="9603" name="Google Shape;9603;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70"/>
          <p:cNvGrpSpPr/>
          <p:nvPr/>
        </p:nvGrpSpPr>
        <p:grpSpPr>
          <a:xfrm>
            <a:off x="3990517" y="3354173"/>
            <a:ext cx="279559" cy="363402"/>
            <a:chOff x="3990517" y="3354173"/>
            <a:chExt cx="279559" cy="363402"/>
          </a:xfrm>
          <a:solidFill>
            <a:schemeClr val="bg1"/>
          </a:solidFill>
        </p:grpSpPr>
        <p:sp>
          <p:nvSpPr>
            <p:cNvPr id="9606" name="Google Shape;9606;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70"/>
          <p:cNvGrpSpPr/>
          <p:nvPr/>
        </p:nvGrpSpPr>
        <p:grpSpPr>
          <a:xfrm>
            <a:off x="3497847" y="3417374"/>
            <a:ext cx="379680" cy="237606"/>
            <a:chOff x="3497847" y="3417374"/>
            <a:chExt cx="379680" cy="237606"/>
          </a:xfrm>
          <a:solidFill>
            <a:schemeClr val="bg1"/>
          </a:solidFill>
        </p:grpSpPr>
        <p:sp>
          <p:nvSpPr>
            <p:cNvPr id="9610" name="Google Shape;9610;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70"/>
          <p:cNvGrpSpPr/>
          <p:nvPr/>
        </p:nvGrpSpPr>
        <p:grpSpPr>
          <a:xfrm>
            <a:off x="2612597" y="3367075"/>
            <a:ext cx="376271" cy="337982"/>
            <a:chOff x="2612597" y="3367075"/>
            <a:chExt cx="376271" cy="337982"/>
          </a:xfrm>
          <a:solidFill>
            <a:schemeClr val="bg1"/>
          </a:solidFill>
        </p:grpSpPr>
        <p:sp>
          <p:nvSpPr>
            <p:cNvPr id="9615" name="Google Shape;9615;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0"/>
          <p:cNvGrpSpPr/>
          <p:nvPr/>
        </p:nvGrpSpPr>
        <p:grpSpPr>
          <a:xfrm>
            <a:off x="3071914" y="3364431"/>
            <a:ext cx="343652" cy="342505"/>
            <a:chOff x="3071914" y="3364431"/>
            <a:chExt cx="343652" cy="342505"/>
          </a:xfrm>
          <a:solidFill>
            <a:schemeClr val="bg1"/>
          </a:solidFill>
        </p:grpSpPr>
        <p:sp>
          <p:nvSpPr>
            <p:cNvPr id="9618" name="Google Shape;9618;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70"/>
          <p:cNvGrpSpPr/>
          <p:nvPr/>
        </p:nvGrpSpPr>
        <p:grpSpPr>
          <a:xfrm>
            <a:off x="897141" y="3359875"/>
            <a:ext cx="257962" cy="352762"/>
            <a:chOff x="897141" y="3359875"/>
            <a:chExt cx="257962" cy="352762"/>
          </a:xfrm>
          <a:solidFill>
            <a:schemeClr val="bg1"/>
          </a:solidFill>
        </p:grpSpPr>
        <p:sp>
          <p:nvSpPr>
            <p:cNvPr id="9624" name="Google Shape;9624;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0"/>
          <p:cNvGrpSpPr/>
          <p:nvPr/>
        </p:nvGrpSpPr>
        <p:grpSpPr>
          <a:xfrm>
            <a:off x="1333682" y="3344330"/>
            <a:ext cx="271213" cy="383088"/>
            <a:chOff x="1333682" y="3344330"/>
            <a:chExt cx="271213" cy="383088"/>
          </a:xfrm>
          <a:solidFill>
            <a:schemeClr val="bg1"/>
          </a:solidFill>
        </p:grpSpPr>
        <p:sp>
          <p:nvSpPr>
            <p:cNvPr id="9633" name="Google Shape;9633;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0"/>
          <p:cNvGrpSpPr/>
          <p:nvPr/>
        </p:nvGrpSpPr>
        <p:grpSpPr>
          <a:xfrm>
            <a:off x="6664394" y="3346974"/>
            <a:ext cx="353113" cy="351998"/>
            <a:chOff x="6664394" y="3346974"/>
            <a:chExt cx="353113" cy="351998"/>
          </a:xfrm>
          <a:solidFill>
            <a:schemeClr val="bg1"/>
          </a:solidFill>
        </p:grpSpPr>
        <p:sp>
          <p:nvSpPr>
            <p:cNvPr id="9645" name="Google Shape;9645;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70"/>
          <p:cNvGrpSpPr/>
          <p:nvPr/>
        </p:nvGrpSpPr>
        <p:grpSpPr>
          <a:xfrm>
            <a:off x="849741" y="1959307"/>
            <a:ext cx="399398" cy="375443"/>
            <a:chOff x="849741" y="1959307"/>
            <a:chExt cx="399398" cy="375443"/>
          </a:xfrm>
          <a:solidFill>
            <a:schemeClr val="bg1"/>
          </a:solidFill>
        </p:grpSpPr>
        <p:sp>
          <p:nvSpPr>
            <p:cNvPr id="9651" name="Google Shape;9651;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0"/>
          <p:cNvGrpSpPr/>
          <p:nvPr/>
        </p:nvGrpSpPr>
        <p:grpSpPr>
          <a:xfrm>
            <a:off x="1284212" y="1963766"/>
            <a:ext cx="379489" cy="366046"/>
            <a:chOff x="1284212" y="1963766"/>
            <a:chExt cx="379489" cy="366046"/>
          </a:xfrm>
          <a:solidFill>
            <a:schemeClr val="bg1"/>
          </a:solidFill>
        </p:grpSpPr>
        <p:sp>
          <p:nvSpPr>
            <p:cNvPr id="9654" name="Google Shape;9654;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0"/>
          <p:cNvGrpSpPr/>
          <p:nvPr/>
        </p:nvGrpSpPr>
        <p:grpSpPr>
          <a:xfrm>
            <a:off x="3037766" y="1969564"/>
            <a:ext cx="370219" cy="354928"/>
            <a:chOff x="3037766" y="1969564"/>
            <a:chExt cx="370219" cy="354928"/>
          </a:xfrm>
          <a:solidFill>
            <a:schemeClr val="bg1"/>
          </a:solidFill>
        </p:grpSpPr>
        <p:sp>
          <p:nvSpPr>
            <p:cNvPr id="9657" name="Google Shape;9657;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0"/>
          <p:cNvGrpSpPr/>
          <p:nvPr/>
        </p:nvGrpSpPr>
        <p:grpSpPr>
          <a:xfrm>
            <a:off x="3982553" y="1971730"/>
            <a:ext cx="304566" cy="350501"/>
            <a:chOff x="3982553" y="1971730"/>
            <a:chExt cx="304566" cy="350501"/>
          </a:xfrm>
          <a:solidFill>
            <a:schemeClr val="bg1"/>
          </a:solidFill>
        </p:grpSpPr>
        <p:sp>
          <p:nvSpPr>
            <p:cNvPr id="9662" name="Google Shape;9662;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70"/>
          <p:cNvGrpSpPr/>
          <p:nvPr/>
        </p:nvGrpSpPr>
        <p:grpSpPr>
          <a:xfrm>
            <a:off x="2567841" y="1994124"/>
            <a:ext cx="399812" cy="306477"/>
            <a:chOff x="2567841" y="1994124"/>
            <a:chExt cx="399812" cy="306477"/>
          </a:xfrm>
          <a:solidFill>
            <a:schemeClr val="bg1"/>
          </a:solidFill>
        </p:grpSpPr>
        <p:sp>
          <p:nvSpPr>
            <p:cNvPr id="9665" name="Google Shape;9665;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0"/>
          <p:cNvGrpSpPr/>
          <p:nvPr/>
        </p:nvGrpSpPr>
        <p:grpSpPr>
          <a:xfrm>
            <a:off x="2212084" y="1960358"/>
            <a:ext cx="324698" cy="372863"/>
            <a:chOff x="2212084" y="1960358"/>
            <a:chExt cx="324698" cy="372863"/>
          </a:xfrm>
          <a:solidFill>
            <a:schemeClr val="bg1"/>
          </a:solidFill>
        </p:grpSpPr>
        <p:sp>
          <p:nvSpPr>
            <p:cNvPr id="9669" name="Google Shape;9669;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70"/>
          <p:cNvGrpSpPr/>
          <p:nvPr/>
        </p:nvGrpSpPr>
        <p:grpSpPr>
          <a:xfrm>
            <a:off x="1805901" y="1960358"/>
            <a:ext cx="284847" cy="373627"/>
            <a:chOff x="1805901" y="1960358"/>
            <a:chExt cx="284847" cy="373627"/>
          </a:xfrm>
          <a:solidFill>
            <a:schemeClr val="bg1"/>
          </a:solidFill>
        </p:grpSpPr>
        <p:sp>
          <p:nvSpPr>
            <p:cNvPr id="9673" name="Google Shape;9673;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5" name="Google Shape;9675;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8" name="Google Shape;9678;p70"/>
          <p:cNvGrpSpPr/>
          <p:nvPr/>
        </p:nvGrpSpPr>
        <p:grpSpPr>
          <a:xfrm>
            <a:off x="6656812" y="2029388"/>
            <a:ext cx="368690" cy="245793"/>
            <a:chOff x="6656812" y="2029388"/>
            <a:chExt cx="368690" cy="245793"/>
          </a:xfrm>
          <a:solidFill>
            <a:schemeClr val="bg1"/>
          </a:solidFill>
        </p:grpSpPr>
        <p:sp>
          <p:nvSpPr>
            <p:cNvPr id="9679" name="Google Shape;9679;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0"/>
          <p:cNvGrpSpPr/>
          <p:nvPr/>
        </p:nvGrpSpPr>
        <p:grpSpPr>
          <a:xfrm>
            <a:off x="4869651" y="2012218"/>
            <a:ext cx="376654" cy="281566"/>
            <a:chOff x="4869651" y="2012218"/>
            <a:chExt cx="376654" cy="281566"/>
          </a:xfrm>
          <a:solidFill>
            <a:schemeClr val="bg1"/>
          </a:solidFill>
        </p:grpSpPr>
        <p:sp>
          <p:nvSpPr>
            <p:cNvPr id="9690" name="Google Shape;9690;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70"/>
          <p:cNvGrpSpPr/>
          <p:nvPr/>
        </p:nvGrpSpPr>
        <p:grpSpPr>
          <a:xfrm>
            <a:off x="5306224" y="2012313"/>
            <a:ext cx="367925" cy="281694"/>
            <a:chOff x="5306224" y="2012313"/>
            <a:chExt cx="367925" cy="281694"/>
          </a:xfrm>
          <a:solidFill>
            <a:schemeClr val="bg1"/>
          </a:solidFill>
        </p:grpSpPr>
        <p:sp>
          <p:nvSpPr>
            <p:cNvPr id="9695" name="Google Shape;9695;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7" name="Google Shape;9697;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8" name="Google Shape;9698;p70"/>
          <p:cNvGrpSpPr/>
          <p:nvPr/>
        </p:nvGrpSpPr>
        <p:grpSpPr>
          <a:xfrm>
            <a:off x="6195998" y="1983102"/>
            <a:ext cx="368308" cy="338746"/>
            <a:chOff x="6195998" y="1983102"/>
            <a:chExt cx="368308" cy="338746"/>
          </a:xfrm>
          <a:solidFill>
            <a:schemeClr val="bg1"/>
          </a:solidFill>
        </p:grpSpPr>
        <p:sp>
          <p:nvSpPr>
            <p:cNvPr id="9699" name="Google Shape;9699;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0"/>
          <p:cNvGrpSpPr/>
          <p:nvPr/>
        </p:nvGrpSpPr>
        <p:grpSpPr>
          <a:xfrm>
            <a:off x="7542031" y="2011835"/>
            <a:ext cx="369072" cy="280037"/>
            <a:chOff x="7542031" y="2011835"/>
            <a:chExt cx="369072" cy="280037"/>
          </a:xfrm>
          <a:solidFill>
            <a:schemeClr val="bg1"/>
          </a:solidFill>
        </p:grpSpPr>
        <p:sp>
          <p:nvSpPr>
            <p:cNvPr id="9703" name="Google Shape;9703;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0"/>
          <p:cNvGrpSpPr/>
          <p:nvPr/>
        </p:nvGrpSpPr>
        <p:grpSpPr>
          <a:xfrm>
            <a:off x="8010427" y="3348503"/>
            <a:ext cx="278795" cy="351615"/>
            <a:chOff x="8010427" y="3348503"/>
            <a:chExt cx="278795" cy="351615"/>
          </a:xfrm>
          <a:solidFill>
            <a:schemeClr val="bg1"/>
          </a:solidFill>
        </p:grpSpPr>
        <p:sp>
          <p:nvSpPr>
            <p:cNvPr id="9713" name="Google Shape;9713;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7" name="Google Shape;9717;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8" name="Google Shape;9718;p70"/>
          <p:cNvGrpSpPr/>
          <p:nvPr/>
        </p:nvGrpSpPr>
        <p:grpSpPr>
          <a:xfrm>
            <a:off x="7141900" y="3349204"/>
            <a:ext cx="281057" cy="351010"/>
            <a:chOff x="7141900" y="3349204"/>
            <a:chExt cx="281057" cy="351010"/>
          </a:xfrm>
          <a:solidFill>
            <a:schemeClr val="bg1"/>
          </a:solidFill>
        </p:grpSpPr>
        <p:sp>
          <p:nvSpPr>
            <p:cNvPr id="9719" name="Google Shape;9719;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70"/>
          <p:cNvGrpSpPr/>
          <p:nvPr/>
        </p:nvGrpSpPr>
        <p:grpSpPr>
          <a:xfrm>
            <a:off x="5314188" y="3350032"/>
            <a:ext cx="363752" cy="353113"/>
            <a:chOff x="5314188" y="3350032"/>
            <a:chExt cx="363752" cy="353113"/>
          </a:xfrm>
          <a:solidFill>
            <a:schemeClr val="bg1"/>
          </a:solidFill>
        </p:grpSpPr>
        <p:sp>
          <p:nvSpPr>
            <p:cNvPr id="9723" name="Google Shape;9723;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70"/>
          <p:cNvGrpSpPr/>
          <p:nvPr/>
        </p:nvGrpSpPr>
        <p:grpSpPr>
          <a:xfrm>
            <a:off x="6203579" y="3348981"/>
            <a:ext cx="351615" cy="350373"/>
            <a:chOff x="6203579" y="3348981"/>
            <a:chExt cx="351615" cy="350373"/>
          </a:xfrm>
          <a:solidFill>
            <a:schemeClr val="bg1"/>
          </a:solidFill>
        </p:grpSpPr>
        <p:sp>
          <p:nvSpPr>
            <p:cNvPr id="9726" name="Google Shape;9726;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70"/>
          <p:cNvGrpSpPr/>
          <p:nvPr/>
        </p:nvGrpSpPr>
        <p:grpSpPr>
          <a:xfrm>
            <a:off x="5829984" y="3350032"/>
            <a:ext cx="220755" cy="352348"/>
            <a:chOff x="5829984" y="3350032"/>
            <a:chExt cx="220755" cy="352348"/>
          </a:xfrm>
          <a:solidFill>
            <a:schemeClr val="bg1"/>
          </a:solidFill>
        </p:grpSpPr>
        <p:sp>
          <p:nvSpPr>
            <p:cNvPr id="9732" name="Google Shape;9732;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0"/>
          <p:cNvGrpSpPr/>
          <p:nvPr/>
        </p:nvGrpSpPr>
        <p:grpSpPr>
          <a:xfrm>
            <a:off x="4882170" y="3349841"/>
            <a:ext cx="358464" cy="352316"/>
            <a:chOff x="4882170" y="3349841"/>
            <a:chExt cx="358464" cy="352316"/>
          </a:xfrm>
          <a:solidFill>
            <a:schemeClr val="bg1"/>
          </a:solidFill>
        </p:grpSpPr>
        <p:sp>
          <p:nvSpPr>
            <p:cNvPr id="9737" name="Google Shape;9737;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9" name="Google Shape;9739;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1" name="Google Shape;9741;p70"/>
          <p:cNvGrpSpPr/>
          <p:nvPr/>
        </p:nvGrpSpPr>
        <p:grpSpPr>
          <a:xfrm>
            <a:off x="3044965" y="2435220"/>
            <a:ext cx="400194" cy="324316"/>
            <a:chOff x="3044965" y="2435220"/>
            <a:chExt cx="400194" cy="324316"/>
          </a:xfrm>
          <a:solidFill>
            <a:schemeClr val="bg1"/>
          </a:solidFill>
        </p:grpSpPr>
        <p:sp>
          <p:nvSpPr>
            <p:cNvPr id="9742" name="Google Shape;9742;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0"/>
          <p:cNvGrpSpPr/>
          <p:nvPr/>
        </p:nvGrpSpPr>
        <p:grpSpPr>
          <a:xfrm>
            <a:off x="4878379" y="2473892"/>
            <a:ext cx="367161" cy="287523"/>
            <a:chOff x="4878379" y="2473892"/>
            <a:chExt cx="367161" cy="287523"/>
          </a:xfrm>
          <a:solidFill>
            <a:schemeClr val="bg1"/>
          </a:solidFill>
        </p:grpSpPr>
        <p:sp>
          <p:nvSpPr>
            <p:cNvPr id="9746" name="Google Shape;9746;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70"/>
          <p:cNvGrpSpPr/>
          <p:nvPr/>
        </p:nvGrpSpPr>
        <p:grpSpPr>
          <a:xfrm>
            <a:off x="1325719" y="2887689"/>
            <a:ext cx="290581" cy="372481"/>
            <a:chOff x="1325719" y="2887689"/>
            <a:chExt cx="290581" cy="372481"/>
          </a:xfrm>
          <a:solidFill>
            <a:schemeClr val="bg1"/>
          </a:solidFill>
        </p:grpSpPr>
        <p:sp>
          <p:nvSpPr>
            <p:cNvPr id="9752" name="Google Shape;9752;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4" name="Google Shape;9754;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5" name="Google Shape;9755;p70"/>
          <p:cNvGrpSpPr/>
          <p:nvPr/>
        </p:nvGrpSpPr>
        <p:grpSpPr>
          <a:xfrm>
            <a:off x="3510335" y="2892499"/>
            <a:ext cx="360726" cy="361204"/>
            <a:chOff x="3510335" y="2892499"/>
            <a:chExt cx="360726" cy="361204"/>
          </a:xfrm>
          <a:solidFill>
            <a:schemeClr val="bg1"/>
          </a:solidFill>
        </p:grpSpPr>
        <p:sp>
          <p:nvSpPr>
            <p:cNvPr id="9756" name="Google Shape;9756;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70"/>
          <p:cNvGrpSpPr/>
          <p:nvPr/>
        </p:nvGrpSpPr>
        <p:grpSpPr>
          <a:xfrm>
            <a:off x="3086313" y="2877049"/>
            <a:ext cx="320143" cy="392581"/>
            <a:chOff x="3086313" y="2877049"/>
            <a:chExt cx="320143" cy="392581"/>
          </a:xfrm>
          <a:solidFill>
            <a:schemeClr val="bg1"/>
          </a:solidFill>
        </p:grpSpPr>
        <p:sp>
          <p:nvSpPr>
            <p:cNvPr id="9762" name="Google Shape;9762;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70"/>
          <p:cNvGrpSpPr/>
          <p:nvPr/>
        </p:nvGrpSpPr>
        <p:grpSpPr>
          <a:xfrm>
            <a:off x="861113" y="2885746"/>
            <a:ext cx="333809" cy="373277"/>
            <a:chOff x="861113" y="2885746"/>
            <a:chExt cx="333809" cy="373277"/>
          </a:xfrm>
          <a:solidFill>
            <a:schemeClr val="bg1"/>
          </a:solidFill>
        </p:grpSpPr>
        <p:sp>
          <p:nvSpPr>
            <p:cNvPr id="9776" name="Google Shape;9776;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1" name="Google Shape;9781;p70"/>
          <p:cNvGrpSpPr/>
          <p:nvPr/>
        </p:nvGrpSpPr>
        <p:grpSpPr>
          <a:xfrm>
            <a:off x="1297654" y="1504481"/>
            <a:ext cx="349354" cy="362223"/>
            <a:chOff x="1297654" y="1504481"/>
            <a:chExt cx="349354" cy="362223"/>
          </a:xfrm>
          <a:solidFill>
            <a:schemeClr val="bg1"/>
          </a:solidFill>
        </p:grpSpPr>
        <p:sp>
          <p:nvSpPr>
            <p:cNvPr id="9782" name="Google Shape;9782;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5" name="Google Shape;9785;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6" name="Google Shape;9786;p70"/>
          <p:cNvGrpSpPr/>
          <p:nvPr/>
        </p:nvGrpSpPr>
        <p:grpSpPr>
          <a:xfrm>
            <a:off x="852385" y="1510916"/>
            <a:ext cx="353145" cy="351998"/>
            <a:chOff x="852385" y="1510916"/>
            <a:chExt cx="353145" cy="351998"/>
          </a:xfrm>
          <a:solidFill>
            <a:schemeClr val="bg1"/>
          </a:solidFill>
        </p:grpSpPr>
        <p:sp>
          <p:nvSpPr>
            <p:cNvPr id="9787" name="Google Shape;9787;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0"/>
          <p:cNvGrpSpPr/>
          <p:nvPr/>
        </p:nvGrpSpPr>
        <p:grpSpPr>
          <a:xfrm>
            <a:off x="1745217" y="1515471"/>
            <a:ext cx="343269" cy="342505"/>
            <a:chOff x="1745217" y="1515471"/>
            <a:chExt cx="343269" cy="342505"/>
          </a:xfrm>
          <a:solidFill>
            <a:schemeClr val="bg1"/>
          </a:solidFill>
        </p:grpSpPr>
        <p:sp>
          <p:nvSpPr>
            <p:cNvPr id="9791" name="Google Shape;9791;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5" name="Google Shape;9795;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70"/>
          <p:cNvGrpSpPr/>
          <p:nvPr/>
        </p:nvGrpSpPr>
        <p:grpSpPr>
          <a:xfrm>
            <a:off x="3042703" y="1529137"/>
            <a:ext cx="411535" cy="315587"/>
            <a:chOff x="3042703" y="1529137"/>
            <a:chExt cx="411535" cy="315587"/>
          </a:xfrm>
          <a:solidFill>
            <a:schemeClr val="bg1"/>
          </a:solidFill>
        </p:grpSpPr>
        <p:sp>
          <p:nvSpPr>
            <p:cNvPr id="9797" name="Google Shape;9797;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0"/>
          <p:cNvGrpSpPr/>
          <p:nvPr/>
        </p:nvGrpSpPr>
        <p:grpSpPr>
          <a:xfrm>
            <a:off x="2629289" y="1544682"/>
            <a:ext cx="350501" cy="284497"/>
            <a:chOff x="2629289" y="1544682"/>
            <a:chExt cx="350501" cy="284497"/>
          </a:xfrm>
          <a:solidFill>
            <a:schemeClr val="bg1"/>
          </a:solidFill>
        </p:grpSpPr>
        <p:sp>
          <p:nvSpPr>
            <p:cNvPr id="9808" name="Google Shape;9808;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70"/>
          <p:cNvGrpSpPr/>
          <p:nvPr/>
        </p:nvGrpSpPr>
        <p:grpSpPr>
          <a:xfrm>
            <a:off x="5305077" y="1502633"/>
            <a:ext cx="367893" cy="365218"/>
            <a:chOff x="5305077" y="1502633"/>
            <a:chExt cx="367893" cy="365218"/>
          </a:xfrm>
          <a:solidFill>
            <a:schemeClr val="bg1"/>
          </a:solidFill>
        </p:grpSpPr>
        <p:sp>
          <p:nvSpPr>
            <p:cNvPr id="9814" name="Google Shape;9814;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70"/>
          <p:cNvGrpSpPr/>
          <p:nvPr/>
        </p:nvGrpSpPr>
        <p:grpSpPr>
          <a:xfrm>
            <a:off x="7100170" y="1500117"/>
            <a:ext cx="368308" cy="367033"/>
            <a:chOff x="7100170" y="1500117"/>
            <a:chExt cx="368308" cy="367033"/>
          </a:xfrm>
          <a:solidFill>
            <a:schemeClr val="bg1"/>
          </a:solidFill>
        </p:grpSpPr>
        <p:sp>
          <p:nvSpPr>
            <p:cNvPr id="9817" name="Google Shape;9817;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0" name="Google Shape;9830;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1" name="Google Shape;9831;p70"/>
          <p:cNvGrpSpPr/>
          <p:nvPr/>
        </p:nvGrpSpPr>
        <p:grpSpPr>
          <a:xfrm>
            <a:off x="6649231" y="1500021"/>
            <a:ext cx="390287" cy="367065"/>
            <a:chOff x="6649231" y="1500021"/>
            <a:chExt cx="390287" cy="367065"/>
          </a:xfrm>
          <a:solidFill>
            <a:schemeClr val="bg1"/>
          </a:solidFill>
        </p:grpSpPr>
        <p:sp>
          <p:nvSpPr>
            <p:cNvPr id="9832" name="Google Shape;9832;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0"/>
          <p:cNvGrpSpPr/>
          <p:nvPr/>
        </p:nvGrpSpPr>
        <p:grpSpPr>
          <a:xfrm>
            <a:off x="5746938" y="1543503"/>
            <a:ext cx="387261" cy="280356"/>
            <a:chOff x="5746938" y="1543503"/>
            <a:chExt cx="387261" cy="280356"/>
          </a:xfrm>
          <a:solidFill>
            <a:schemeClr val="bg1"/>
          </a:solidFill>
        </p:grpSpPr>
        <p:sp>
          <p:nvSpPr>
            <p:cNvPr id="9845" name="Google Shape;9845;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70"/>
          <p:cNvGrpSpPr/>
          <p:nvPr/>
        </p:nvGrpSpPr>
        <p:grpSpPr>
          <a:xfrm>
            <a:off x="6196730" y="1525346"/>
            <a:ext cx="369072" cy="317467"/>
            <a:chOff x="6196730" y="1525346"/>
            <a:chExt cx="369072" cy="317467"/>
          </a:xfrm>
          <a:solidFill>
            <a:schemeClr val="bg1"/>
          </a:solidFill>
        </p:grpSpPr>
        <p:sp>
          <p:nvSpPr>
            <p:cNvPr id="9848" name="Google Shape;9848;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70"/>
          <p:cNvGrpSpPr/>
          <p:nvPr/>
        </p:nvGrpSpPr>
        <p:grpSpPr>
          <a:xfrm>
            <a:off x="4940592" y="1500690"/>
            <a:ext cx="246558" cy="367161"/>
            <a:chOff x="4940592" y="1500690"/>
            <a:chExt cx="246558" cy="367161"/>
          </a:xfrm>
          <a:solidFill>
            <a:schemeClr val="bg1"/>
          </a:solidFill>
        </p:grpSpPr>
        <p:sp>
          <p:nvSpPr>
            <p:cNvPr id="9852" name="Google Shape;9852;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70"/>
          <p:cNvGrpSpPr/>
          <p:nvPr/>
        </p:nvGrpSpPr>
        <p:grpSpPr>
          <a:xfrm>
            <a:off x="7964906" y="1499894"/>
            <a:ext cx="380858" cy="367575"/>
            <a:chOff x="7964906" y="1499894"/>
            <a:chExt cx="380858" cy="367575"/>
          </a:xfrm>
          <a:solidFill>
            <a:schemeClr val="bg1"/>
          </a:solidFill>
        </p:grpSpPr>
        <p:sp>
          <p:nvSpPr>
            <p:cNvPr id="9857" name="Google Shape;9857;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70"/>
          <p:cNvGrpSpPr/>
          <p:nvPr/>
        </p:nvGrpSpPr>
        <p:grpSpPr>
          <a:xfrm>
            <a:off x="8007400" y="2902278"/>
            <a:ext cx="285230" cy="355597"/>
            <a:chOff x="8007400" y="2902278"/>
            <a:chExt cx="285230" cy="355597"/>
          </a:xfrm>
          <a:solidFill>
            <a:schemeClr val="bg1"/>
          </a:solidFill>
        </p:grpSpPr>
        <p:sp>
          <p:nvSpPr>
            <p:cNvPr id="9862" name="Google Shape;9862;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70"/>
          <p:cNvGrpSpPr/>
          <p:nvPr/>
        </p:nvGrpSpPr>
        <p:grpSpPr>
          <a:xfrm>
            <a:off x="6219124" y="2902788"/>
            <a:ext cx="318231" cy="355470"/>
            <a:chOff x="6219124" y="2902788"/>
            <a:chExt cx="318231" cy="355470"/>
          </a:xfrm>
          <a:solidFill>
            <a:schemeClr val="bg1"/>
          </a:solidFill>
        </p:grpSpPr>
        <p:sp>
          <p:nvSpPr>
            <p:cNvPr id="9865" name="Google Shape;9865;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70"/>
          <p:cNvGrpSpPr/>
          <p:nvPr/>
        </p:nvGrpSpPr>
        <p:grpSpPr>
          <a:xfrm>
            <a:off x="4969421" y="2902852"/>
            <a:ext cx="185109" cy="355406"/>
            <a:chOff x="4969421" y="2902852"/>
            <a:chExt cx="185109" cy="355406"/>
          </a:xfrm>
          <a:solidFill>
            <a:schemeClr val="bg1"/>
          </a:solidFill>
        </p:grpSpPr>
        <p:sp>
          <p:nvSpPr>
            <p:cNvPr id="9869" name="Google Shape;9869;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5" name="Google Shape;9875;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7" name="Google Shape;9877;p70"/>
          <p:cNvGrpSpPr/>
          <p:nvPr/>
        </p:nvGrpSpPr>
        <p:grpSpPr>
          <a:xfrm>
            <a:off x="6685259" y="2902852"/>
            <a:ext cx="311414" cy="355406"/>
            <a:chOff x="6685259" y="2902852"/>
            <a:chExt cx="311414" cy="355406"/>
          </a:xfrm>
          <a:solidFill>
            <a:schemeClr val="bg1"/>
          </a:solidFill>
        </p:grpSpPr>
        <p:sp>
          <p:nvSpPr>
            <p:cNvPr id="9878" name="Google Shape;9878;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70"/>
          <p:cNvGrpSpPr/>
          <p:nvPr/>
        </p:nvGrpSpPr>
        <p:grpSpPr>
          <a:xfrm>
            <a:off x="5309250" y="2903170"/>
            <a:ext cx="359579" cy="355852"/>
            <a:chOff x="5309250" y="2903170"/>
            <a:chExt cx="359579" cy="355852"/>
          </a:xfrm>
          <a:solidFill>
            <a:schemeClr val="bg1"/>
          </a:solidFill>
        </p:grpSpPr>
        <p:sp>
          <p:nvSpPr>
            <p:cNvPr id="9882" name="Google Shape;9882;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70"/>
          <p:cNvGrpSpPr/>
          <p:nvPr/>
        </p:nvGrpSpPr>
        <p:grpSpPr>
          <a:xfrm>
            <a:off x="2199565" y="2421172"/>
            <a:ext cx="312179" cy="353431"/>
            <a:chOff x="2199565" y="2421172"/>
            <a:chExt cx="312179" cy="353431"/>
          </a:xfrm>
          <a:solidFill>
            <a:schemeClr val="bg1"/>
          </a:solidFill>
        </p:grpSpPr>
        <p:sp>
          <p:nvSpPr>
            <p:cNvPr id="9886" name="Google Shape;9886;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70"/>
          <p:cNvGrpSpPr/>
          <p:nvPr/>
        </p:nvGrpSpPr>
        <p:grpSpPr>
          <a:xfrm>
            <a:off x="1750887" y="2425727"/>
            <a:ext cx="320143" cy="343269"/>
            <a:chOff x="1750887" y="2425727"/>
            <a:chExt cx="320143" cy="343269"/>
          </a:xfrm>
          <a:solidFill>
            <a:schemeClr val="bg1"/>
          </a:solidFill>
        </p:grpSpPr>
        <p:sp>
          <p:nvSpPr>
            <p:cNvPr id="9889" name="Google Shape;9889;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0"/>
          <p:cNvGrpSpPr/>
          <p:nvPr/>
        </p:nvGrpSpPr>
        <p:grpSpPr>
          <a:xfrm>
            <a:off x="1298037" y="2425727"/>
            <a:ext cx="338364" cy="342887"/>
            <a:chOff x="1298037" y="2425727"/>
            <a:chExt cx="338364" cy="342887"/>
          </a:xfrm>
          <a:solidFill>
            <a:schemeClr val="bg1"/>
          </a:solidFill>
        </p:grpSpPr>
        <p:sp>
          <p:nvSpPr>
            <p:cNvPr id="9892" name="Google Shape;9892;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6" name="Google Shape;9896;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7" name="Google Shape;9897;p70"/>
          <p:cNvGrpSpPr/>
          <p:nvPr/>
        </p:nvGrpSpPr>
        <p:grpSpPr>
          <a:xfrm>
            <a:off x="3974207" y="2429009"/>
            <a:ext cx="320143" cy="338491"/>
            <a:chOff x="3974207" y="2429009"/>
            <a:chExt cx="320143" cy="338491"/>
          </a:xfrm>
          <a:solidFill>
            <a:schemeClr val="bg1"/>
          </a:solidFill>
        </p:grpSpPr>
        <p:sp>
          <p:nvSpPr>
            <p:cNvPr id="9898" name="Google Shape;9898;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0"/>
          <p:cNvGrpSpPr/>
          <p:nvPr/>
        </p:nvGrpSpPr>
        <p:grpSpPr>
          <a:xfrm>
            <a:off x="2623237" y="2431047"/>
            <a:ext cx="355024" cy="332630"/>
            <a:chOff x="2623237" y="2431047"/>
            <a:chExt cx="355024" cy="332630"/>
          </a:xfrm>
          <a:solidFill>
            <a:schemeClr val="bg1"/>
          </a:solidFill>
        </p:grpSpPr>
        <p:sp>
          <p:nvSpPr>
            <p:cNvPr id="9901" name="Google Shape;9901;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70"/>
          <p:cNvGrpSpPr/>
          <p:nvPr/>
        </p:nvGrpSpPr>
        <p:grpSpPr>
          <a:xfrm>
            <a:off x="6657194" y="2434073"/>
            <a:ext cx="375507" cy="367925"/>
            <a:chOff x="6657194" y="2434073"/>
            <a:chExt cx="375507" cy="367925"/>
          </a:xfrm>
          <a:solidFill>
            <a:schemeClr val="bg1"/>
          </a:solidFill>
        </p:grpSpPr>
        <p:sp>
          <p:nvSpPr>
            <p:cNvPr id="9906" name="Google Shape;9906;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70"/>
          <p:cNvGrpSpPr/>
          <p:nvPr/>
        </p:nvGrpSpPr>
        <p:grpSpPr>
          <a:xfrm>
            <a:off x="7101317" y="2441655"/>
            <a:ext cx="367925" cy="352380"/>
            <a:chOff x="7101317" y="2441655"/>
            <a:chExt cx="367925" cy="352380"/>
          </a:xfrm>
          <a:solidFill>
            <a:schemeClr val="bg1"/>
          </a:solidFill>
        </p:grpSpPr>
        <p:sp>
          <p:nvSpPr>
            <p:cNvPr id="9910" name="Google Shape;9910;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0"/>
          <p:cNvGrpSpPr/>
          <p:nvPr/>
        </p:nvGrpSpPr>
        <p:grpSpPr>
          <a:xfrm>
            <a:off x="5756399" y="2434456"/>
            <a:ext cx="367925" cy="367161"/>
            <a:chOff x="5756399" y="2434456"/>
            <a:chExt cx="367925" cy="367161"/>
          </a:xfrm>
          <a:solidFill>
            <a:schemeClr val="bg1"/>
          </a:solidFill>
        </p:grpSpPr>
        <p:sp>
          <p:nvSpPr>
            <p:cNvPr id="9913" name="Google Shape;9913;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0" name="Google Shape;9920;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2" name="Google Shape;9922;p70"/>
          <p:cNvGrpSpPr/>
          <p:nvPr/>
        </p:nvGrpSpPr>
        <p:grpSpPr>
          <a:xfrm>
            <a:off x="7964906" y="2434073"/>
            <a:ext cx="373627" cy="367925"/>
            <a:chOff x="7964906" y="2434073"/>
            <a:chExt cx="373627" cy="367925"/>
          </a:xfrm>
          <a:solidFill>
            <a:schemeClr val="bg1"/>
          </a:solidFill>
        </p:grpSpPr>
        <p:sp>
          <p:nvSpPr>
            <p:cNvPr id="9923" name="Google Shape;9923;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70"/>
          <p:cNvGrpSpPr/>
          <p:nvPr/>
        </p:nvGrpSpPr>
        <p:grpSpPr>
          <a:xfrm>
            <a:off x="6194086" y="2437737"/>
            <a:ext cx="369837" cy="360471"/>
            <a:chOff x="6194086" y="2437737"/>
            <a:chExt cx="369837" cy="360471"/>
          </a:xfrm>
          <a:solidFill>
            <a:schemeClr val="bg1"/>
          </a:solidFill>
        </p:grpSpPr>
        <p:sp>
          <p:nvSpPr>
            <p:cNvPr id="9926" name="Google Shape;9926;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931"/>
        <p:cNvGrpSpPr/>
        <p:nvPr/>
      </p:nvGrpSpPr>
      <p:grpSpPr>
        <a:xfrm>
          <a:off x="0" y="0"/>
          <a:ext cx="0" cy="0"/>
          <a:chOff x="0" y="0"/>
          <a:chExt cx="0" cy="0"/>
        </a:xfrm>
      </p:grpSpPr>
      <p:sp>
        <p:nvSpPr>
          <p:cNvPr id="9932" name="Google Shape;9932;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Business Icons</a:t>
            </a:r>
            <a:endParaRPr dirty="0">
              <a:solidFill>
                <a:schemeClr val="bg1"/>
              </a:solidFill>
              <a:latin typeface="Montserrat" pitchFamily="2" charset="77"/>
              <a:ea typeface="Arial"/>
              <a:cs typeface="Arial"/>
              <a:sym typeface="Arial"/>
            </a:endParaRPr>
          </a:p>
        </p:txBody>
      </p:sp>
      <p:sp>
        <p:nvSpPr>
          <p:cNvPr id="9933" name="Google Shape;9933;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34" name="Google Shape;9934;p71"/>
          <p:cNvGrpSpPr/>
          <p:nvPr/>
        </p:nvGrpSpPr>
        <p:grpSpPr>
          <a:xfrm>
            <a:off x="3541011" y="1508594"/>
            <a:ext cx="350166" cy="349434"/>
            <a:chOff x="3541011" y="1508594"/>
            <a:chExt cx="350166" cy="349434"/>
          </a:xfrm>
          <a:solidFill>
            <a:schemeClr val="bg1"/>
          </a:solidFill>
        </p:grpSpPr>
        <p:sp>
          <p:nvSpPr>
            <p:cNvPr id="9935" name="Google Shape;9935;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71"/>
          <p:cNvGrpSpPr/>
          <p:nvPr/>
        </p:nvGrpSpPr>
        <p:grpSpPr>
          <a:xfrm>
            <a:off x="3122257" y="1508594"/>
            <a:ext cx="294850" cy="349434"/>
            <a:chOff x="3122257" y="1508594"/>
            <a:chExt cx="294850" cy="349434"/>
          </a:xfrm>
          <a:solidFill>
            <a:schemeClr val="bg1"/>
          </a:solidFill>
        </p:grpSpPr>
        <p:sp>
          <p:nvSpPr>
            <p:cNvPr id="9949" name="Google Shape;9949;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71"/>
          <p:cNvGrpSpPr/>
          <p:nvPr/>
        </p:nvGrpSpPr>
        <p:grpSpPr>
          <a:xfrm>
            <a:off x="910723" y="1508212"/>
            <a:ext cx="251660" cy="350166"/>
            <a:chOff x="910723" y="1508212"/>
            <a:chExt cx="251660" cy="350166"/>
          </a:xfrm>
          <a:solidFill>
            <a:schemeClr val="bg1"/>
          </a:solidFill>
        </p:grpSpPr>
        <p:sp>
          <p:nvSpPr>
            <p:cNvPr id="9955" name="Google Shape;9955;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71"/>
          <p:cNvGrpSpPr/>
          <p:nvPr/>
        </p:nvGrpSpPr>
        <p:grpSpPr>
          <a:xfrm>
            <a:off x="1308631" y="1507830"/>
            <a:ext cx="350166" cy="350198"/>
            <a:chOff x="1308631" y="1507830"/>
            <a:chExt cx="350166" cy="350198"/>
          </a:xfrm>
          <a:solidFill>
            <a:schemeClr val="bg1"/>
          </a:solidFill>
        </p:grpSpPr>
        <p:sp>
          <p:nvSpPr>
            <p:cNvPr id="9973" name="Google Shape;9973;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1"/>
          <p:cNvGrpSpPr/>
          <p:nvPr/>
        </p:nvGrpSpPr>
        <p:grpSpPr>
          <a:xfrm>
            <a:off x="1756921" y="1509739"/>
            <a:ext cx="345997" cy="345997"/>
            <a:chOff x="1756921" y="1509739"/>
            <a:chExt cx="345997" cy="345997"/>
          </a:xfrm>
          <a:solidFill>
            <a:schemeClr val="bg1"/>
          </a:solidFill>
        </p:grpSpPr>
        <p:sp>
          <p:nvSpPr>
            <p:cNvPr id="9978" name="Google Shape;9978;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71"/>
          <p:cNvGrpSpPr/>
          <p:nvPr/>
        </p:nvGrpSpPr>
        <p:grpSpPr>
          <a:xfrm>
            <a:off x="2216956" y="1510503"/>
            <a:ext cx="318721" cy="345615"/>
            <a:chOff x="2216956" y="1510503"/>
            <a:chExt cx="318721" cy="345615"/>
          </a:xfrm>
          <a:solidFill>
            <a:schemeClr val="bg1"/>
          </a:solidFill>
        </p:grpSpPr>
        <p:sp>
          <p:nvSpPr>
            <p:cNvPr id="9996" name="Google Shape;9996;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71"/>
          <p:cNvGrpSpPr/>
          <p:nvPr/>
        </p:nvGrpSpPr>
        <p:grpSpPr>
          <a:xfrm>
            <a:off x="3988156" y="1568461"/>
            <a:ext cx="349052" cy="230049"/>
            <a:chOff x="3988156" y="1568461"/>
            <a:chExt cx="349052" cy="230049"/>
          </a:xfrm>
          <a:solidFill>
            <a:schemeClr val="bg1"/>
          </a:solidFill>
        </p:grpSpPr>
        <p:sp>
          <p:nvSpPr>
            <p:cNvPr id="10002" name="Google Shape;10002;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1"/>
          <p:cNvGrpSpPr/>
          <p:nvPr/>
        </p:nvGrpSpPr>
        <p:grpSpPr>
          <a:xfrm>
            <a:off x="2633037" y="1499873"/>
            <a:ext cx="379002" cy="366112"/>
            <a:chOff x="2633037" y="1499873"/>
            <a:chExt cx="379002" cy="366112"/>
          </a:xfrm>
          <a:solidFill>
            <a:schemeClr val="bg1"/>
          </a:solidFill>
        </p:grpSpPr>
        <p:sp>
          <p:nvSpPr>
            <p:cNvPr id="10010" name="Google Shape;10010;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1"/>
          <p:cNvGrpSpPr/>
          <p:nvPr/>
        </p:nvGrpSpPr>
        <p:grpSpPr>
          <a:xfrm>
            <a:off x="6675256" y="1516169"/>
            <a:ext cx="327823" cy="357009"/>
            <a:chOff x="6675256" y="1516169"/>
            <a:chExt cx="327823" cy="357009"/>
          </a:xfrm>
          <a:solidFill>
            <a:schemeClr val="bg1"/>
          </a:solidFill>
        </p:grpSpPr>
        <p:sp>
          <p:nvSpPr>
            <p:cNvPr id="10017" name="Google Shape;10017;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1"/>
          <p:cNvGrpSpPr/>
          <p:nvPr/>
        </p:nvGrpSpPr>
        <p:grpSpPr>
          <a:xfrm>
            <a:off x="8020159" y="1516551"/>
            <a:ext cx="300897" cy="356627"/>
            <a:chOff x="8020159" y="1516551"/>
            <a:chExt cx="300897" cy="356627"/>
          </a:xfrm>
          <a:solidFill>
            <a:schemeClr val="bg1"/>
          </a:solidFill>
        </p:grpSpPr>
        <p:sp>
          <p:nvSpPr>
            <p:cNvPr id="10027" name="Google Shape;10027;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71"/>
          <p:cNvGrpSpPr/>
          <p:nvPr/>
        </p:nvGrpSpPr>
        <p:grpSpPr>
          <a:xfrm>
            <a:off x="5377363" y="1516169"/>
            <a:ext cx="257357" cy="356627"/>
            <a:chOff x="5377363" y="1516169"/>
            <a:chExt cx="257357" cy="356627"/>
          </a:xfrm>
          <a:solidFill>
            <a:schemeClr val="bg1"/>
          </a:solidFill>
        </p:grpSpPr>
        <p:sp>
          <p:nvSpPr>
            <p:cNvPr id="10033" name="Google Shape;10033;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1"/>
          <p:cNvGrpSpPr/>
          <p:nvPr/>
        </p:nvGrpSpPr>
        <p:grpSpPr>
          <a:xfrm>
            <a:off x="4880567" y="1535870"/>
            <a:ext cx="356245" cy="317607"/>
            <a:chOff x="4880567" y="1535870"/>
            <a:chExt cx="356245" cy="317607"/>
          </a:xfrm>
          <a:solidFill>
            <a:schemeClr val="bg1"/>
          </a:solidFill>
        </p:grpSpPr>
        <p:sp>
          <p:nvSpPr>
            <p:cNvPr id="10051" name="Google Shape;10051;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1"/>
          <p:cNvGrpSpPr/>
          <p:nvPr/>
        </p:nvGrpSpPr>
        <p:grpSpPr>
          <a:xfrm>
            <a:off x="5771483" y="1515787"/>
            <a:ext cx="357359" cy="357391"/>
            <a:chOff x="5771483" y="1515787"/>
            <a:chExt cx="357359" cy="357391"/>
          </a:xfrm>
          <a:solidFill>
            <a:schemeClr val="bg1"/>
          </a:solidFill>
        </p:grpSpPr>
        <p:sp>
          <p:nvSpPr>
            <p:cNvPr id="10057" name="Google Shape;10057;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71"/>
          <p:cNvGrpSpPr/>
          <p:nvPr/>
        </p:nvGrpSpPr>
        <p:grpSpPr>
          <a:xfrm>
            <a:off x="7121669" y="1533610"/>
            <a:ext cx="321362" cy="321362"/>
            <a:chOff x="7121669" y="1533610"/>
            <a:chExt cx="321362" cy="321362"/>
          </a:xfrm>
          <a:solidFill>
            <a:schemeClr val="bg1"/>
          </a:solidFill>
        </p:grpSpPr>
        <p:sp>
          <p:nvSpPr>
            <p:cNvPr id="10062" name="Google Shape;10062;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71"/>
          <p:cNvGrpSpPr/>
          <p:nvPr/>
        </p:nvGrpSpPr>
        <p:grpSpPr>
          <a:xfrm>
            <a:off x="7562766" y="1514864"/>
            <a:ext cx="327059" cy="360192"/>
            <a:chOff x="7562766" y="1514864"/>
            <a:chExt cx="327059" cy="360192"/>
          </a:xfrm>
          <a:solidFill>
            <a:schemeClr val="bg1"/>
          </a:solidFill>
        </p:grpSpPr>
        <p:sp>
          <p:nvSpPr>
            <p:cNvPr id="10067" name="Google Shape;10067;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71"/>
          <p:cNvGrpSpPr/>
          <p:nvPr/>
        </p:nvGrpSpPr>
        <p:grpSpPr>
          <a:xfrm>
            <a:off x="6221229" y="1498673"/>
            <a:ext cx="361636" cy="362183"/>
            <a:chOff x="6259175" y="1559008"/>
            <a:chExt cx="271743" cy="272093"/>
          </a:xfrm>
          <a:solidFill>
            <a:schemeClr val="bg1"/>
          </a:solidFill>
        </p:grpSpPr>
        <p:sp>
          <p:nvSpPr>
            <p:cNvPr id="10072" name="Google Shape;10072;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71"/>
          <p:cNvGrpSpPr/>
          <p:nvPr/>
        </p:nvGrpSpPr>
        <p:grpSpPr>
          <a:xfrm>
            <a:off x="2661459" y="2015001"/>
            <a:ext cx="322508" cy="273494"/>
            <a:chOff x="2661459" y="2015001"/>
            <a:chExt cx="322508" cy="273494"/>
          </a:xfrm>
          <a:solidFill>
            <a:schemeClr val="bg1"/>
          </a:solidFill>
        </p:grpSpPr>
        <p:sp>
          <p:nvSpPr>
            <p:cNvPr id="10090" name="Google Shape;10090;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1"/>
          <p:cNvGrpSpPr/>
          <p:nvPr/>
        </p:nvGrpSpPr>
        <p:grpSpPr>
          <a:xfrm>
            <a:off x="6671087" y="2009304"/>
            <a:ext cx="332757" cy="281833"/>
            <a:chOff x="6671087" y="2009304"/>
            <a:chExt cx="332757" cy="281833"/>
          </a:xfrm>
          <a:solidFill>
            <a:schemeClr val="bg1"/>
          </a:solidFill>
        </p:grpSpPr>
        <p:sp>
          <p:nvSpPr>
            <p:cNvPr id="10093" name="Google Shape;10093;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5" name="Google Shape;10095;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6" name="Google Shape;10096;p71"/>
          <p:cNvGrpSpPr/>
          <p:nvPr/>
        </p:nvGrpSpPr>
        <p:grpSpPr>
          <a:xfrm>
            <a:off x="2201806" y="1976585"/>
            <a:ext cx="349784" cy="349434"/>
            <a:chOff x="2201806" y="1976585"/>
            <a:chExt cx="349784" cy="349434"/>
          </a:xfrm>
          <a:solidFill>
            <a:schemeClr val="bg1"/>
          </a:solidFill>
        </p:grpSpPr>
        <p:sp>
          <p:nvSpPr>
            <p:cNvPr id="10097" name="Google Shape;10097;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71"/>
          <p:cNvGrpSpPr/>
          <p:nvPr/>
        </p:nvGrpSpPr>
        <p:grpSpPr>
          <a:xfrm>
            <a:off x="3094217" y="1976585"/>
            <a:ext cx="350198" cy="350548"/>
            <a:chOff x="3094217" y="1976585"/>
            <a:chExt cx="350198" cy="350548"/>
          </a:xfrm>
          <a:solidFill>
            <a:schemeClr val="bg1"/>
          </a:solidFill>
        </p:grpSpPr>
        <p:sp>
          <p:nvSpPr>
            <p:cNvPr id="10102" name="Google Shape;10102;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1"/>
          <p:cNvGrpSpPr/>
          <p:nvPr/>
        </p:nvGrpSpPr>
        <p:grpSpPr>
          <a:xfrm>
            <a:off x="870939" y="1975821"/>
            <a:ext cx="332375" cy="350071"/>
            <a:chOff x="870939" y="1975821"/>
            <a:chExt cx="332375" cy="350071"/>
          </a:xfrm>
          <a:solidFill>
            <a:schemeClr val="bg1"/>
          </a:solidFill>
        </p:grpSpPr>
        <p:sp>
          <p:nvSpPr>
            <p:cNvPr id="10116" name="Google Shape;10116;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0" name="Google Shape;10120;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1" name="Google Shape;10121;p71"/>
          <p:cNvGrpSpPr/>
          <p:nvPr/>
        </p:nvGrpSpPr>
        <p:grpSpPr>
          <a:xfrm>
            <a:off x="3979435" y="1976585"/>
            <a:ext cx="345265" cy="349848"/>
            <a:chOff x="3979435" y="1976585"/>
            <a:chExt cx="345265" cy="349848"/>
          </a:xfrm>
          <a:solidFill>
            <a:schemeClr val="bg1"/>
          </a:solidFill>
        </p:grpSpPr>
        <p:sp>
          <p:nvSpPr>
            <p:cNvPr id="10122" name="Google Shape;10122;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71"/>
          <p:cNvGrpSpPr/>
          <p:nvPr/>
        </p:nvGrpSpPr>
        <p:grpSpPr>
          <a:xfrm>
            <a:off x="3576626" y="1975821"/>
            <a:ext cx="284251" cy="351694"/>
            <a:chOff x="3576626" y="1975821"/>
            <a:chExt cx="284251" cy="351694"/>
          </a:xfrm>
          <a:solidFill>
            <a:schemeClr val="bg1"/>
          </a:solidFill>
        </p:grpSpPr>
        <p:sp>
          <p:nvSpPr>
            <p:cNvPr id="10140" name="Google Shape;10140;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1"/>
          <p:cNvGrpSpPr/>
          <p:nvPr/>
        </p:nvGrpSpPr>
        <p:grpSpPr>
          <a:xfrm>
            <a:off x="2722090" y="2890162"/>
            <a:ext cx="238770" cy="371841"/>
            <a:chOff x="2722090" y="2890162"/>
            <a:chExt cx="238770" cy="371841"/>
          </a:xfrm>
          <a:solidFill>
            <a:schemeClr val="bg1"/>
          </a:solidFill>
        </p:grpSpPr>
        <p:sp>
          <p:nvSpPr>
            <p:cNvPr id="10144" name="Google Shape;10144;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71"/>
          <p:cNvGrpSpPr/>
          <p:nvPr/>
        </p:nvGrpSpPr>
        <p:grpSpPr>
          <a:xfrm>
            <a:off x="6216367" y="1970156"/>
            <a:ext cx="361147" cy="361147"/>
            <a:chOff x="6216367" y="1970156"/>
            <a:chExt cx="361147" cy="361147"/>
          </a:xfrm>
          <a:solidFill>
            <a:schemeClr val="bg1"/>
          </a:solidFill>
        </p:grpSpPr>
        <p:sp>
          <p:nvSpPr>
            <p:cNvPr id="10149" name="Google Shape;10149;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1"/>
          <p:cNvGrpSpPr/>
          <p:nvPr/>
        </p:nvGrpSpPr>
        <p:grpSpPr>
          <a:xfrm>
            <a:off x="1289311" y="2926222"/>
            <a:ext cx="408156" cy="299783"/>
            <a:chOff x="1289311" y="2926222"/>
            <a:chExt cx="408156" cy="299783"/>
          </a:xfrm>
          <a:solidFill>
            <a:schemeClr val="bg1"/>
          </a:solidFill>
        </p:grpSpPr>
        <p:sp>
          <p:nvSpPr>
            <p:cNvPr id="10154" name="Google Shape;10154;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71"/>
          <p:cNvGrpSpPr/>
          <p:nvPr/>
        </p:nvGrpSpPr>
        <p:grpSpPr>
          <a:xfrm>
            <a:off x="7978465" y="1969392"/>
            <a:ext cx="361147" cy="360797"/>
            <a:chOff x="7978465" y="1969392"/>
            <a:chExt cx="361147" cy="360797"/>
          </a:xfrm>
          <a:solidFill>
            <a:schemeClr val="bg1"/>
          </a:solidFill>
        </p:grpSpPr>
        <p:sp>
          <p:nvSpPr>
            <p:cNvPr id="10157" name="Google Shape;10157;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6" name="Google Shape;10166;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7" name="Google Shape;10167;p71"/>
          <p:cNvGrpSpPr/>
          <p:nvPr/>
        </p:nvGrpSpPr>
        <p:grpSpPr>
          <a:xfrm>
            <a:off x="854261" y="2908813"/>
            <a:ext cx="377474" cy="335748"/>
            <a:chOff x="854261" y="2908813"/>
            <a:chExt cx="377474" cy="335748"/>
          </a:xfrm>
          <a:solidFill>
            <a:schemeClr val="bg1"/>
          </a:solidFill>
        </p:grpSpPr>
        <p:sp>
          <p:nvSpPr>
            <p:cNvPr id="10168" name="Google Shape;10168;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1"/>
          <p:cNvGrpSpPr/>
          <p:nvPr/>
        </p:nvGrpSpPr>
        <p:grpSpPr>
          <a:xfrm>
            <a:off x="1749728" y="2894777"/>
            <a:ext cx="386927" cy="363438"/>
            <a:chOff x="1749728" y="2894777"/>
            <a:chExt cx="386927" cy="363438"/>
          </a:xfrm>
          <a:solidFill>
            <a:schemeClr val="bg1"/>
          </a:solidFill>
        </p:grpSpPr>
        <p:sp>
          <p:nvSpPr>
            <p:cNvPr id="10174" name="Google Shape;10174;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71"/>
          <p:cNvGrpSpPr/>
          <p:nvPr/>
        </p:nvGrpSpPr>
        <p:grpSpPr>
          <a:xfrm>
            <a:off x="7098912" y="1969392"/>
            <a:ext cx="359651" cy="361560"/>
            <a:chOff x="7098912" y="1969392"/>
            <a:chExt cx="359651" cy="361560"/>
          </a:xfrm>
          <a:solidFill>
            <a:schemeClr val="bg1"/>
          </a:solidFill>
        </p:grpSpPr>
        <p:sp>
          <p:nvSpPr>
            <p:cNvPr id="10182" name="Google Shape;10182;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5" name="Google Shape;10195;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6" name="Google Shape;10196;p71"/>
          <p:cNvGrpSpPr/>
          <p:nvPr/>
        </p:nvGrpSpPr>
        <p:grpSpPr>
          <a:xfrm>
            <a:off x="5352728" y="1990239"/>
            <a:ext cx="327091" cy="322508"/>
            <a:chOff x="5352728" y="1990239"/>
            <a:chExt cx="327091" cy="322508"/>
          </a:xfrm>
          <a:solidFill>
            <a:schemeClr val="bg1"/>
          </a:solidFill>
        </p:grpSpPr>
        <p:sp>
          <p:nvSpPr>
            <p:cNvPr id="10197" name="Google Shape;10197;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71"/>
          <p:cNvGrpSpPr/>
          <p:nvPr/>
        </p:nvGrpSpPr>
        <p:grpSpPr>
          <a:xfrm>
            <a:off x="7538896" y="1970156"/>
            <a:ext cx="361147" cy="361529"/>
            <a:chOff x="7538896" y="1970156"/>
            <a:chExt cx="361147" cy="361529"/>
          </a:xfrm>
          <a:solidFill>
            <a:schemeClr val="bg1"/>
          </a:solidFill>
        </p:grpSpPr>
        <p:sp>
          <p:nvSpPr>
            <p:cNvPr id="10201" name="Google Shape;10201;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1"/>
          <p:cNvGrpSpPr/>
          <p:nvPr/>
        </p:nvGrpSpPr>
        <p:grpSpPr>
          <a:xfrm>
            <a:off x="4896099" y="1970920"/>
            <a:ext cx="358155" cy="358123"/>
            <a:chOff x="4896099" y="1970920"/>
            <a:chExt cx="358155" cy="358123"/>
          </a:xfrm>
          <a:solidFill>
            <a:schemeClr val="bg1"/>
          </a:solidFill>
        </p:grpSpPr>
        <p:sp>
          <p:nvSpPr>
            <p:cNvPr id="10208" name="Google Shape;10208;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1"/>
          <p:cNvGrpSpPr/>
          <p:nvPr/>
        </p:nvGrpSpPr>
        <p:grpSpPr>
          <a:xfrm>
            <a:off x="4048787" y="2977019"/>
            <a:ext cx="283488" cy="198604"/>
            <a:chOff x="4048787" y="2977019"/>
            <a:chExt cx="283488" cy="198604"/>
          </a:xfrm>
          <a:solidFill>
            <a:schemeClr val="bg1"/>
          </a:solidFill>
        </p:grpSpPr>
        <p:sp>
          <p:nvSpPr>
            <p:cNvPr id="10212" name="Google Shape;10212;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71"/>
          <p:cNvGrpSpPr/>
          <p:nvPr/>
        </p:nvGrpSpPr>
        <p:grpSpPr>
          <a:xfrm>
            <a:off x="4054103" y="2430191"/>
            <a:ext cx="218687" cy="349052"/>
            <a:chOff x="4054103" y="2430191"/>
            <a:chExt cx="218687" cy="349052"/>
          </a:xfrm>
          <a:solidFill>
            <a:schemeClr val="bg1"/>
          </a:solidFill>
        </p:grpSpPr>
        <p:sp>
          <p:nvSpPr>
            <p:cNvPr id="10219" name="Google Shape;10219;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71"/>
          <p:cNvGrpSpPr/>
          <p:nvPr/>
        </p:nvGrpSpPr>
        <p:grpSpPr>
          <a:xfrm>
            <a:off x="2185128" y="2427549"/>
            <a:ext cx="382758" cy="356595"/>
            <a:chOff x="2185128" y="2427549"/>
            <a:chExt cx="382758" cy="356595"/>
          </a:xfrm>
          <a:solidFill>
            <a:schemeClr val="bg1"/>
          </a:solidFill>
        </p:grpSpPr>
        <p:sp>
          <p:nvSpPr>
            <p:cNvPr id="10222" name="Google Shape;10222;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71"/>
          <p:cNvGrpSpPr/>
          <p:nvPr/>
        </p:nvGrpSpPr>
        <p:grpSpPr>
          <a:xfrm>
            <a:off x="3539102" y="2427549"/>
            <a:ext cx="355099" cy="355481"/>
            <a:chOff x="3539102" y="2427549"/>
            <a:chExt cx="355099" cy="355481"/>
          </a:xfrm>
          <a:solidFill>
            <a:schemeClr val="bg1"/>
          </a:solidFill>
        </p:grpSpPr>
        <p:sp>
          <p:nvSpPr>
            <p:cNvPr id="10227" name="Google Shape;10227;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71"/>
          <p:cNvGrpSpPr/>
          <p:nvPr/>
        </p:nvGrpSpPr>
        <p:grpSpPr>
          <a:xfrm>
            <a:off x="2656907" y="2439293"/>
            <a:ext cx="332757" cy="332343"/>
            <a:chOff x="2656907" y="2439293"/>
            <a:chExt cx="332757" cy="332343"/>
          </a:xfrm>
          <a:solidFill>
            <a:schemeClr val="bg1"/>
          </a:solidFill>
        </p:grpSpPr>
        <p:sp>
          <p:nvSpPr>
            <p:cNvPr id="10230" name="Google Shape;10230;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71"/>
          <p:cNvGrpSpPr/>
          <p:nvPr/>
        </p:nvGrpSpPr>
        <p:grpSpPr>
          <a:xfrm>
            <a:off x="1731523" y="2422616"/>
            <a:ext cx="399435" cy="365698"/>
            <a:chOff x="1731523" y="2422616"/>
            <a:chExt cx="399435" cy="365698"/>
          </a:xfrm>
          <a:solidFill>
            <a:schemeClr val="bg1"/>
          </a:solidFill>
        </p:grpSpPr>
        <p:sp>
          <p:nvSpPr>
            <p:cNvPr id="10238" name="Google Shape;10238;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71"/>
          <p:cNvGrpSpPr/>
          <p:nvPr/>
        </p:nvGrpSpPr>
        <p:grpSpPr>
          <a:xfrm>
            <a:off x="3097241" y="2433564"/>
            <a:ext cx="344883" cy="343387"/>
            <a:chOff x="3097241" y="2433564"/>
            <a:chExt cx="344883" cy="343387"/>
          </a:xfrm>
          <a:solidFill>
            <a:schemeClr val="bg1"/>
          </a:solidFill>
        </p:grpSpPr>
        <p:sp>
          <p:nvSpPr>
            <p:cNvPr id="10242" name="Google Shape;10242;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1"/>
          <p:cNvGrpSpPr/>
          <p:nvPr/>
        </p:nvGrpSpPr>
        <p:grpSpPr>
          <a:xfrm>
            <a:off x="1278299" y="2439293"/>
            <a:ext cx="410829" cy="332343"/>
            <a:chOff x="1278299" y="2439293"/>
            <a:chExt cx="410829" cy="332343"/>
          </a:xfrm>
          <a:solidFill>
            <a:schemeClr val="bg1"/>
          </a:solidFill>
        </p:grpSpPr>
        <p:sp>
          <p:nvSpPr>
            <p:cNvPr id="10252" name="Google Shape;10252;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71"/>
          <p:cNvGrpSpPr/>
          <p:nvPr/>
        </p:nvGrpSpPr>
        <p:grpSpPr>
          <a:xfrm>
            <a:off x="870939" y="2439293"/>
            <a:ext cx="331993" cy="331993"/>
            <a:chOff x="870939" y="2439293"/>
            <a:chExt cx="331993" cy="331993"/>
          </a:xfrm>
          <a:solidFill>
            <a:schemeClr val="bg1"/>
          </a:solidFill>
        </p:grpSpPr>
        <p:sp>
          <p:nvSpPr>
            <p:cNvPr id="10261" name="Google Shape;10261;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71"/>
          <p:cNvGrpSpPr/>
          <p:nvPr/>
        </p:nvGrpSpPr>
        <p:grpSpPr>
          <a:xfrm>
            <a:off x="6644957" y="2456353"/>
            <a:ext cx="371395" cy="278904"/>
            <a:chOff x="6644957" y="2456353"/>
            <a:chExt cx="371395" cy="278904"/>
          </a:xfrm>
          <a:solidFill>
            <a:schemeClr val="bg1"/>
          </a:solidFill>
        </p:grpSpPr>
        <p:sp>
          <p:nvSpPr>
            <p:cNvPr id="10278" name="Google Shape;10278;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71"/>
          <p:cNvGrpSpPr/>
          <p:nvPr/>
        </p:nvGrpSpPr>
        <p:grpSpPr>
          <a:xfrm>
            <a:off x="5388757" y="2414659"/>
            <a:ext cx="260349" cy="362292"/>
            <a:chOff x="5388757" y="2414659"/>
            <a:chExt cx="260349" cy="362292"/>
          </a:xfrm>
          <a:solidFill>
            <a:schemeClr val="bg1"/>
          </a:solidFill>
        </p:grpSpPr>
        <p:sp>
          <p:nvSpPr>
            <p:cNvPr id="10284" name="Google Shape;10284;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71"/>
          <p:cNvGrpSpPr/>
          <p:nvPr/>
        </p:nvGrpSpPr>
        <p:grpSpPr>
          <a:xfrm>
            <a:off x="3567142" y="2905757"/>
            <a:ext cx="348288" cy="340331"/>
            <a:chOff x="3567142" y="2905757"/>
            <a:chExt cx="348288" cy="340331"/>
          </a:xfrm>
          <a:solidFill>
            <a:schemeClr val="bg1"/>
          </a:solidFill>
        </p:grpSpPr>
        <p:sp>
          <p:nvSpPr>
            <p:cNvPr id="10305" name="Google Shape;10305;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71"/>
          <p:cNvGrpSpPr/>
          <p:nvPr/>
        </p:nvGrpSpPr>
        <p:grpSpPr>
          <a:xfrm>
            <a:off x="7967103" y="2415041"/>
            <a:ext cx="355863" cy="361911"/>
            <a:chOff x="7967103" y="2415041"/>
            <a:chExt cx="355863" cy="361911"/>
          </a:xfrm>
          <a:solidFill>
            <a:schemeClr val="bg1"/>
          </a:solidFill>
        </p:grpSpPr>
        <p:sp>
          <p:nvSpPr>
            <p:cNvPr id="10311" name="Google Shape;10311;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71"/>
          <p:cNvGrpSpPr/>
          <p:nvPr/>
        </p:nvGrpSpPr>
        <p:grpSpPr>
          <a:xfrm>
            <a:off x="7529411" y="2414659"/>
            <a:ext cx="355863" cy="362292"/>
            <a:chOff x="7529411" y="2414659"/>
            <a:chExt cx="355863" cy="362292"/>
          </a:xfrm>
          <a:solidFill>
            <a:schemeClr val="bg1"/>
          </a:solidFill>
        </p:grpSpPr>
        <p:sp>
          <p:nvSpPr>
            <p:cNvPr id="10323" name="Google Shape;10323;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1"/>
          <p:cNvGrpSpPr/>
          <p:nvPr/>
        </p:nvGrpSpPr>
        <p:grpSpPr>
          <a:xfrm>
            <a:off x="5733194" y="2431718"/>
            <a:ext cx="446826" cy="327059"/>
            <a:chOff x="5733194" y="2431718"/>
            <a:chExt cx="446826" cy="327059"/>
          </a:xfrm>
          <a:solidFill>
            <a:schemeClr val="bg1"/>
          </a:solidFill>
        </p:grpSpPr>
        <p:sp>
          <p:nvSpPr>
            <p:cNvPr id="10336" name="Google Shape;10336;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1"/>
          <p:cNvGrpSpPr/>
          <p:nvPr/>
        </p:nvGrpSpPr>
        <p:grpSpPr>
          <a:xfrm>
            <a:off x="4876780" y="2418064"/>
            <a:ext cx="407774" cy="356627"/>
            <a:chOff x="4876780" y="2418064"/>
            <a:chExt cx="407774" cy="356627"/>
          </a:xfrm>
          <a:solidFill>
            <a:schemeClr val="bg1"/>
          </a:solidFill>
        </p:grpSpPr>
        <p:sp>
          <p:nvSpPr>
            <p:cNvPr id="10340" name="Google Shape;10340;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1"/>
          <p:cNvGrpSpPr/>
          <p:nvPr/>
        </p:nvGrpSpPr>
        <p:grpSpPr>
          <a:xfrm>
            <a:off x="7070872" y="2410871"/>
            <a:ext cx="398321" cy="371013"/>
            <a:chOff x="7070872" y="2410871"/>
            <a:chExt cx="398321" cy="371013"/>
          </a:xfrm>
          <a:solidFill>
            <a:schemeClr val="bg1"/>
          </a:solidFill>
        </p:grpSpPr>
        <p:sp>
          <p:nvSpPr>
            <p:cNvPr id="10349" name="Google Shape;10349;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71"/>
          <p:cNvGrpSpPr/>
          <p:nvPr/>
        </p:nvGrpSpPr>
        <p:grpSpPr>
          <a:xfrm>
            <a:off x="5318259" y="2982111"/>
            <a:ext cx="371013" cy="220787"/>
            <a:chOff x="5318259" y="2982111"/>
            <a:chExt cx="371013" cy="220787"/>
          </a:xfrm>
          <a:solidFill>
            <a:schemeClr val="bg1"/>
          </a:solidFill>
        </p:grpSpPr>
        <p:sp>
          <p:nvSpPr>
            <p:cNvPr id="10355" name="Google Shape;10355;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71"/>
          <p:cNvGrpSpPr/>
          <p:nvPr/>
        </p:nvGrpSpPr>
        <p:grpSpPr>
          <a:xfrm>
            <a:off x="7073928" y="2905757"/>
            <a:ext cx="371395" cy="371809"/>
            <a:chOff x="7073928" y="2905757"/>
            <a:chExt cx="371395" cy="371809"/>
          </a:xfrm>
          <a:solidFill>
            <a:schemeClr val="bg1"/>
          </a:solidFill>
        </p:grpSpPr>
        <p:sp>
          <p:nvSpPr>
            <p:cNvPr id="10364" name="Google Shape;10364;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1"/>
          <p:cNvGrpSpPr/>
          <p:nvPr/>
        </p:nvGrpSpPr>
        <p:grpSpPr>
          <a:xfrm>
            <a:off x="6188327" y="2955408"/>
            <a:ext cx="371395" cy="272857"/>
            <a:chOff x="6188327" y="2955408"/>
            <a:chExt cx="371395" cy="272857"/>
          </a:xfrm>
          <a:solidFill>
            <a:schemeClr val="bg1"/>
          </a:solidFill>
        </p:grpSpPr>
        <p:sp>
          <p:nvSpPr>
            <p:cNvPr id="10368" name="Google Shape;10368;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71"/>
          <p:cNvGrpSpPr/>
          <p:nvPr/>
        </p:nvGrpSpPr>
        <p:grpSpPr>
          <a:xfrm>
            <a:off x="7521454" y="2906139"/>
            <a:ext cx="359651" cy="371013"/>
            <a:chOff x="7521454" y="2906139"/>
            <a:chExt cx="359651" cy="371013"/>
          </a:xfrm>
          <a:solidFill>
            <a:schemeClr val="bg1"/>
          </a:solidFill>
        </p:grpSpPr>
        <p:sp>
          <p:nvSpPr>
            <p:cNvPr id="10371" name="Google Shape;10371;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1"/>
          <p:cNvGrpSpPr/>
          <p:nvPr/>
        </p:nvGrpSpPr>
        <p:grpSpPr>
          <a:xfrm>
            <a:off x="5782845" y="2906521"/>
            <a:ext cx="301661" cy="371013"/>
            <a:chOff x="5782845" y="2906521"/>
            <a:chExt cx="301661" cy="371013"/>
          </a:xfrm>
          <a:solidFill>
            <a:schemeClr val="bg1"/>
          </a:solidFill>
        </p:grpSpPr>
        <p:sp>
          <p:nvSpPr>
            <p:cNvPr id="10377" name="Google Shape;10377;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71"/>
          <p:cNvGrpSpPr/>
          <p:nvPr/>
        </p:nvGrpSpPr>
        <p:grpSpPr>
          <a:xfrm>
            <a:off x="6630539" y="2917502"/>
            <a:ext cx="371777" cy="349434"/>
            <a:chOff x="6630539" y="2917502"/>
            <a:chExt cx="371777" cy="349434"/>
          </a:xfrm>
          <a:solidFill>
            <a:schemeClr val="bg1"/>
          </a:solidFill>
        </p:grpSpPr>
        <p:sp>
          <p:nvSpPr>
            <p:cNvPr id="10381" name="Google Shape;10381;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1"/>
          <p:cNvGrpSpPr/>
          <p:nvPr/>
        </p:nvGrpSpPr>
        <p:grpSpPr>
          <a:xfrm>
            <a:off x="2171474" y="3369229"/>
            <a:ext cx="408156" cy="343737"/>
            <a:chOff x="2171474" y="3369229"/>
            <a:chExt cx="408156" cy="343737"/>
          </a:xfrm>
          <a:solidFill>
            <a:schemeClr val="bg1"/>
          </a:solidFill>
        </p:grpSpPr>
        <p:sp>
          <p:nvSpPr>
            <p:cNvPr id="10389" name="Google Shape;10389;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1"/>
          <p:cNvGrpSpPr/>
          <p:nvPr/>
        </p:nvGrpSpPr>
        <p:grpSpPr>
          <a:xfrm>
            <a:off x="4891198" y="2925108"/>
            <a:ext cx="334634" cy="334634"/>
            <a:chOff x="4891198" y="2925108"/>
            <a:chExt cx="334634" cy="334634"/>
          </a:xfrm>
          <a:solidFill>
            <a:schemeClr val="bg1"/>
          </a:solidFill>
        </p:grpSpPr>
        <p:sp>
          <p:nvSpPr>
            <p:cNvPr id="10394" name="Google Shape;10394;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71"/>
          <p:cNvGrpSpPr/>
          <p:nvPr/>
        </p:nvGrpSpPr>
        <p:grpSpPr>
          <a:xfrm>
            <a:off x="7976174" y="2925108"/>
            <a:ext cx="334666" cy="334634"/>
            <a:chOff x="7976174" y="2925108"/>
            <a:chExt cx="334666" cy="334634"/>
          </a:xfrm>
          <a:solidFill>
            <a:schemeClr val="bg1"/>
          </a:solidFill>
        </p:grpSpPr>
        <p:sp>
          <p:nvSpPr>
            <p:cNvPr id="10403" name="Google Shape;10403;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71"/>
          <p:cNvGrpSpPr/>
          <p:nvPr/>
        </p:nvGrpSpPr>
        <p:grpSpPr>
          <a:xfrm>
            <a:off x="3091957" y="3374131"/>
            <a:ext cx="354717" cy="332757"/>
            <a:chOff x="3091957" y="3374131"/>
            <a:chExt cx="354717" cy="332757"/>
          </a:xfrm>
          <a:solidFill>
            <a:schemeClr val="bg1"/>
          </a:solidFill>
        </p:grpSpPr>
        <p:sp>
          <p:nvSpPr>
            <p:cNvPr id="10413" name="Google Shape;10413;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71"/>
          <p:cNvGrpSpPr/>
          <p:nvPr/>
        </p:nvGrpSpPr>
        <p:grpSpPr>
          <a:xfrm>
            <a:off x="3988156" y="3380210"/>
            <a:ext cx="353954" cy="318880"/>
            <a:chOff x="3988156" y="3380210"/>
            <a:chExt cx="353954" cy="318880"/>
          </a:xfrm>
          <a:solidFill>
            <a:schemeClr val="bg1"/>
          </a:solidFill>
        </p:grpSpPr>
        <p:sp>
          <p:nvSpPr>
            <p:cNvPr id="10420" name="Google Shape;10420;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1"/>
          <p:cNvGrpSpPr/>
          <p:nvPr/>
        </p:nvGrpSpPr>
        <p:grpSpPr>
          <a:xfrm>
            <a:off x="3541011" y="3367320"/>
            <a:ext cx="348257" cy="346188"/>
            <a:chOff x="3541011" y="3367320"/>
            <a:chExt cx="348257" cy="346188"/>
          </a:xfrm>
          <a:solidFill>
            <a:schemeClr val="bg1"/>
          </a:solidFill>
        </p:grpSpPr>
        <p:sp>
          <p:nvSpPr>
            <p:cNvPr id="10426" name="Google Shape;10426;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71"/>
          <p:cNvGrpSpPr/>
          <p:nvPr/>
        </p:nvGrpSpPr>
        <p:grpSpPr>
          <a:xfrm>
            <a:off x="850092" y="3352934"/>
            <a:ext cx="369517" cy="375660"/>
            <a:chOff x="850092" y="3352934"/>
            <a:chExt cx="369517" cy="375660"/>
          </a:xfrm>
          <a:solidFill>
            <a:schemeClr val="bg1"/>
          </a:solidFill>
        </p:grpSpPr>
        <p:sp>
          <p:nvSpPr>
            <p:cNvPr id="10431" name="Google Shape;10431;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71"/>
          <p:cNvGrpSpPr/>
          <p:nvPr/>
        </p:nvGrpSpPr>
        <p:grpSpPr>
          <a:xfrm>
            <a:off x="1314678" y="3358217"/>
            <a:ext cx="334666" cy="365348"/>
            <a:chOff x="1314678" y="3358217"/>
            <a:chExt cx="334666" cy="365348"/>
          </a:xfrm>
          <a:solidFill>
            <a:schemeClr val="bg1"/>
          </a:solidFill>
        </p:grpSpPr>
        <p:sp>
          <p:nvSpPr>
            <p:cNvPr id="10437" name="Google Shape;10437;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71"/>
          <p:cNvGrpSpPr/>
          <p:nvPr/>
        </p:nvGrpSpPr>
        <p:grpSpPr>
          <a:xfrm>
            <a:off x="1748582" y="3372635"/>
            <a:ext cx="359269" cy="335780"/>
            <a:chOff x="1748582" y="3372635"/>
            <a:chExt cx="359269" cy="335780"/>
          </a:xfrm>
          <a:solidFill>
            <a:schemeClr val="bg1"/>
          </a:solidFill>
        </p:grpSpPr>
        <p:sp>
          <p:nvSpPr>
            <p:cNvPr id="10443" name="Google Shape;10443;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4" name="Google Shape;10444;p71"/>
            <p:cNvGrpSpPr/>
            <p:nvPr/>
          </p:nvGrpSpPr>
          <p:grpSpPr>
            <a:xfrm>
              <a:off x="1748582" y="3372635"/>
              <a:ext cx="333520" cy="335780"/>
              <a:chOff x="1748582" y="3372635"/>
              <a:chExt cx="333520" cy="335780"/>
            </a:xfrm>
            <a:grpFill/>
          </p:grpSpPr>
          <p:sp>
            <p:nvSpPr>
              <p:cNvPr id="10445" name="Google Shape;10445;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8" name="Google Shape;10448;p71"/>
          <p:cNvGrpSpPr/>
          <p:nvPr/>
        </p:nvGrpSpPr>
        <p:grpSpPr>
          <a:xfrm>
            <a:off x="2640993" y="3357835"/>
            <a:ext cx="365348" cy="364966"/>
            <a:chOff x="2640993" y="3357835"/>
            <a:chExt cx="365348" cy="364966"/>
          </a:xfrm>
          <a:solidFill>
            <a:schemeClr val="bg1"/>
          </a:solidFill>
        </p:grpSpPr>
        <p:sp>
          <p:nvSpPr>
            <p:cNvPr id="10449" name="Google Shape;10449;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71"/>
          <p:cNvGrpSpPr/>
          <p:nvPr/>
        </p:nvGrpSpPr>
        <p:grpSpPr>
          <a:xfrm>
            <a:off x="4886264" y="3366174"/>
            <a:ext cx="350548" cy="350198"/>
            <a:chOff x="4886264" y="3366174"/>
            <a:chExt cx="350548" cy="350198"/>
          </a:xfrm>
          <a:solidFill>
            <a:schemeClr val="bg1"/>
          </a:solidFill>
        </p:grpSpPr>
        <p:sp>
          <p:nvSpPr>
            <p:cNvPr id="10460" name="Google Shape;10460;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1"/>
          <p:cNvGrpSpPr/>
          <p:nvPr/>
        </p:nvGrpSpPr>
        <p:grpSpPr>
          <a:xfrm>
            <a:off x="5331913" y="3413947"/>
            <a:ext cx="347143" cy="254684"/>
            <a:chOff x="5331913" y="3413947"/>
            <a:chExt cx="347143" cy="254684"/>
          </a:xfrm>
          <a:solidFill>
            <a:schemeClr val="bg1"/>
          </a:solidFill>
        </p:grpSpPr>
        <p:sp>
          <p:nvSpPr>
            <p:cNvPr id="10474" name="Google Shape;10474;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71"/>
          <p:cNvGrpSpPr/>
          <p:nvPr/>
        </p:nvGrpSpPr>
        <p:grpSpPr>
          <a:xfrm>
            <a:off x="5776798" y="3409778"/>
            <a:ext cx="346379" cy="264518"/>
            <a:chOff x="5776798" y="3409778"/>
            <a:chExt cx="346379" cy="264518"/>
          </a:xfrm>
          <a:solidFill>
            <a:schemeClr val="bg1"/>
          </a:solidFill>
        </p:grpSpPr>
        <p:sp>
          <p:nvSpPr>
            <p:cNvPr id="10481" name="Google Shape;10481;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71"/>
          <p:cNvGrpSpPr/>
          <p:nvPr/>
        </p:nvGrpSpPr>
        <p:grpSpPr>
          <a:xfrm>
            <a:off x="7108015" y="3396505"/>
            <a:ext cx="344883" cy="290299"/>
            <a:chOff x="7108015" y="3396505"/>
            <a:chExt cx="344883" cy="290299"/>
          </a:xfrm>
          <a:solidFill>
            <a:schemeClr val="bg1"/>
          </a:solidFill>
        </p:grpSpPr>
        <p:sp>
          <p:nvSpPr>
            <p:cNvPr id="10488" name="Google Shape;10488;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1"/>
          <p:cNvGrpSpPr/>
          <p:nvPr/>
        </p:nvGrpSpPr>
        <p:grpSpPr>
          <a:xfrm>
            <a:off x="7551754" y="3390808"/>
            <a:ext cx="344883" cy="301311"/>
            <a:chOff x="7551754" y="3390808"/>
            <a:chExt cx="344883" cy="301311"/>
          </a:xfrm>
          <a:solidFill>
            <a:schemeClr val="bg1"/>
          </a:solidFill>
        </p:grpSpPr>
        <p:sp>
          <p:nvSpPr>
            <p:cNvPr id="10493" name="Google Shape;10493;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71"/>
          <p:cNvGrpSpPr/>
          <p:nvPr/>
        </p:nvGrpSpPr>
        <p:grpSpPr>
          <a:xfrm>
            <a:off x="6707084" y="3387403"/>
            <a:ext cx="261145" cy="308504"/>
            <a:chOff x="6707084" y="3387403"/>
            <a:chExt cx="261145" cy="308504"/>
          </a:xfrm>
          <a:solidFill>
            <a:schemeClr val="bg1"/>
          </a:solidFill>
        </p:grpSpPr>
        <p:sp>
          <p:nvSpPr>
            <p:cNvPr id="10505" name="Google Shape;10505;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71"/>
          <p:cNvGrpSpPr/>
          <p:nvPr/>
        </p:nvGrpSpPr>
        <p:grpSpPr>
          <a:xfrm>
            <a:off x="848978" y="4297637"/>
            <a:ext cx="377824" cy="324418"/>
            <a:chOff x="848978" y="4297637"/>
            <a:chExt cx="377824" cy="324418"/>
          </a:xfrm>
          <a:solidFill>
            <a:schemeClr val="bg1"/>
          </a:solidFill>
        </p:grpSpPr>
        <p:sp>
          <p:nvSpPr>
            <p:cNvPr id="10510" name="Google Shape;10510;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71"/>
          <p:cNvGrpSpPr/>
          <p:nvPr/>
        </p:nvGrpSpPr>
        <p:grpSpPr>
          <a:xfrm>
            <a:off x="1754279" y="4286593"/>
            <a:ext cx="351439" cy="345965"/>
            <a:chOff x="1754279" y="4286593"/>
            <a:chExt cx="351439" cy="345965"/>
          </a:xfrm>
          <a:solidFill>
            <a:schemeClr val="bg1"/>
          </a:solidFill>
        </p:grpSpPr>
        <p:sp>
          <p:nvSpPr>
            <p:cNvPr id="10513" name="Google Shape;10513;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71"/>
          <p:cNvGrpSpPr/>
          <p:nvPr/>
        </p:nvGrpSpPr>
        <p:grpSpPr>
          <a:xfrm>
            <a:off x="3996113" y="4291176"/>
            <a:ext cx="336512" cy="335048"/>
            <a:chOff x="3996113" y="4291176"/>
            <a:chExt cx="336512" cy="335048"/>
          </a:xfrm>
          <a:solidFill>
            <a:schemeClr val="bg1"/>
          </a:solidFill>
        </p:grpSpPr>
        <p:sp>
          <p:nvSpPr>
            <p:cNvPr id="10519" name="Google Shape;10519;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2" name="Google Shape;10522;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3" name="Google Shape;10523;p71"/>
          <p:cNvGrpSpPr/>
          <p:nvPr/>
        </p:nvGrpSpPr>
        <p:grpSpPr>
          <a:xfrm>
            <a:off x="2179081" y="4285511"/>
            <a:ext cx="397525" cy="348670"/>
            <a:chOff x="2179081" y="4285511"/>
            <a:chExt cx="397525" cy="348670"/>
          </a:xfrm>
          <a:solidFill>
            <a:schemeClr val="bg1"/>
          </a:solidFill>
        </p:grpSpPr>
        <p:sp>
          <p:nvSpPr>
            <p:cNvPr id="10524" name="Google Shape;10524;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71"/>
          <p:cNvGrpSpPr/>
          <p:nvPr/>
        </p:nvGrpSpPr>
        <p:grpSpPr>
          <a:xfrm>
            <a:off x="3584201" y="4294996"/>
            <a:ext cx="267574" cy="329415"/>
            <a:chOff x="3584201" y="4294996"/>
            <a:chExt cx="267574" cy="329415"/>
          </a:xfrm>
          <a:solidFill>
            <a:schemeClr val="bg1"/>
          </a:solidFill>
        </p:grpSpPr>
        <p:sp>
          <p:nvSpPr>
            <p:cNvPr id="10527" name="Google Shape;10527;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71"/>
          <p:cNvGrpSpPr/>
          <p:nvPr/>
        </p:nvGrpSpPr>
        <p:grpSpPr>
          <a:xfrm>
            <a:off x="3082855" y="4295728"/>
            <a:ext cx="375946" cy="327823"/>
            <a:chOff x="3082855" y="4295728"/>
            <a:chExt cx="375946" cy="327823"/>
          </a:xfrm>
          <a:solidFill>
            <a:schemeClr val="bg1"/>
          </a:solidFill>
        </p:grpSpPr>
        <p:sp>
          <p:nvSpPr>
            <p:cNvPr id="10532" name="Google Shape;10532;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71"/>
          <p:cNvGrpSpPr/>
          <p:nvPr/>
        </p:nvGrpSpPr>
        <p:grpSpPr>
          <a:xfrm>
            <a:off x="2749016" y="4291176"/>
            <a:ext cx="150831" cy="336926"/>
            <a:chOff x="2749016" y="4291176"/>
            <a:chExt cx="150831" cy="336926"/>
          </a:xfrm>
          <a:solidFill>
            <a:schemeClr val="bg1"/>
          </a:solidFill>
        </p:grpSpPr>
        <p:sp>
          <p:nvSpPr>
            <p:cNvPr id="10544" name="Google Shape;10544;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1"/>
          <p:cNvGrpSpPr/>
          <p:nvPr/>
        </p:nvGrpSpPr>
        <p:grpSpPr>
          <a:xfrm>
            <a:off x="7127716" y="4279432"/>
            <a:ext cx="248254" cy="361942"/>
            <a:chOff x="7127716" y="4279432"/>
            <a:chExt cx="248254" cy="361942"/>
          </a:xfrm>
          <a:solidFill>
            <a:schemeClr val="bg1"/>
          </a:solidFill>
        </p:grpSpPr>
        <p:sp>
          <p:nvSpPr>
            <p:cNvPr id="10549" name="Google Shape;10549;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1"/>
          <p:cNvGrpSpPr/>
          <p:nvPr/>
        </p:nvGrpSpPr>
        <p:grpSpPr>
          <a:xfrm>
            <a:off x="7565408" y="4279432"/>
            <a:ext cx="248255" cy="361942"/>
            <a:chOff x="7565408" y="4279432"/>
            <a:chExt cx="248255" cy="361942"/>
          </a:xfrm>
          <a:solidFill>
            <a:schemeClr val="bg1"/>
          </a:solidFill>
        </p:grpSpPr>
        <p:sp>
          <p:nvSpPr>
            <p:cNvPr id="10559" name="Google Shape;10559;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71"/>
          <p:cNvGrpSpPr/>
          <p:nvPr/>
        </p:nvGrpSpPr>
        <p:grpSpPr>
          <a:xfrm>
            <a:off x="6264109" y="4279432"/>
            <a:ext cx="225498" cy="361560"/>
            <a:chOff x="6264109" y="4279432"/>
            <a:chExt cx="225498" cy="361560"/>
          </a:xfrm>
          <a:solidFill>
            <a:schemeClr val="bg1"/>
          </a:solidFill>
        </p:grpSpPr>
        <p:sp>
          <p:nvSpPr>
            <p:cNvPr id="10568" name="Google Shape;10568;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1"/>
          <p:cNvGrpSpPr/>
          <p:nvPr/>
        </p:nvGrpSpPr>
        <p:grpSpPr>
          <a:xfrm>
            <a:off x="7929578" y="4284365"/>
            <a:ext cx="395266" cy="351312"/>
            <a:chOff x="7929578" y="4284365"/>
            <a:chExt cx="395266" cy="351312"/>
          </a:xfrm>
          <a:solidFill>
            <a:schemeClr val="bg1"/>
          </a:solidFill>
        </p:grpSpPr>
        <p:sp>
          <p:nvSpPr>
            <p:cNvPr id="10571" name="Google Shape;10571;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71"/>
          <p:cNvGrpSpPr/>
          <p:nvPr/>
        </p:nvGrpSpPr>
        <p:grpSpPr>
          <a:xfrm>
            <a:off x="6595502" y="4323777"/>
            <a:ext cx="426315" cy="332826"/>
            <a:chOff x="6639652" y="4323777"/>
            <a:chExt cx="426315" cy="332826"/>
          </a:xfrm>
          <a:solidFill>
            <a:schemeClr val="bg1"/>
          </a:solidFill>
        </p:grpSpPr>
        <p:sp>
          <p:nvSpPr>
            <p:cNvPr id="10576" name="Google Shape;10576;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71"/>
          <p:cNvGrpSpPr/>
          <p:nvPr/>
        </p:nvGrpSpPr>
        <p:grpSpPr>
          <a:xfrm>
            <a:off x="5357662" y="4297637"/>
            <a:ext cx="287275" cy="326296"/>
            <a:chOff x="5357662" y="4297637"/>
            <a:chExt cx="287275" cy="326296"/>
          </a:xfrm>
          <a:solidFill>
            <a:schemeClr val="bg1"/>
          </a:solidFill>
        </p:grpSpPr>
        <p:sp>
          <p:nvSpPr>
            <p:cNvPr id="10587" name="Google Shape;10587;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71"/>
          <p:cNvGrpSpPr/>
          <p:nvPr/>
        </p:nvGrpSpPr>
        <p:grpSpPr>
          <a:xfrm>
            <a:off x="5774124" y="4294550"/>
            <a:ext cx="331611" cy="331674"/>
            <a:chOff x="5774124" y="4294550"/>
            <a:chExt cx="331611" cy="331674"/>
          </a:xfrm>
          <a:solidFill>
            <a:schemeClr val="bg1"/>
          </a:solidFill>
        </p:grpSpPr>
        <p:sp>
          <p:nvSpPr>
            <p:cNvPr id="10593" name="Google Shape;10593;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71"/>
          <p:cNvGrpSpPr/>
          <p:nvPr/>
        </p:nvGrpSpPr>
        <p:grpSpPr>
          <a:xfrm>
            <a:off x="4890434" y="4287389"/>
            <a:ext cx="345997" cy="346029"/>
            <a:chOff x="4890434" y="4287389"/>
            <a:chExt cx="345997" cy="346029"/>
          </a:xfrm>
          <a:solidFill>
            <a:schemeClr val="bg1"/>
          </a:solidFill>
        </p:grpSpPr>
        <p:sp>
          <p:nvSpPr>
            <p:cNvPr id="10596" name="Google Shape;10596;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71"/>
          <p:cNvGrpSpPr/>
          <p:nvPr/>
        </p:nvGrpSpPr>
        <p:grpSpPr>
          <a:xfrm>
            <a:off x="2165809" y="3811059"/>
            <a:ext cx="422542" cy="342973"/>
            <a:chOff x="2165809" y="3811059"/>
            <a:chExt cx="422542" cy="342973"/>
          </a:xfrm>
          <a:solidFill>
            <a:schemeClr val="bg1"/>
          </a:solidFill>
        </p:grpSpPr>
        <p:sp>
          <p:nvSpPr>
            <p:cNvPr id="10604" name="Google Shape;10604;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2" name="Google Shape;10622;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3" name="Google Shape;10623;p71"/>
          <p:cNvGrpSpPr/>
          <p:nvPr/>
        </p:nvGrpSpPr>
        <p:grpSpPr>
          <a:xfrm>
            <a:off x="903530" y="3806125"/>
            <a:ext cx="264550" cy="353222"/>
            <a:chOff x="903530" y="3806125"/>
            <a:chExt cx="264550" cy="353222"/>
          </a:xfrm>
          <a:solidFill>
            <a:schemeClr val="bg1"/>
          </a:solidFill>
        </p:grpSpPr>
        <p:sp>
          <p:nvSpPr>
            <p:cNvPr id="10624" name="Google Shape;10624;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71"/>
          <p:cNvGrpSpPr/>
          <p:nvPr/>
        </p:nvGrpSpPr>
        <p:grpSpPr>
          <a:xfrm>
            <a:off x="2611458" y="3816374"/>
            <a:ext cx="426329" cy="332375"/>
            <a:chOff x="2611458" y="3816374"/>
            <a:chExt cx="426329" cy="332375"/>
          </a:xfrm>
          <a:solidFill>
            <a:schemeClr val="bg1"/>
          </a:solidFill>
        </p:grpSpPr>
        <p:sp>
          <p:nvSpPr>
            <p:cNvPr id="10629" name="Google Shape;10629;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9" name="Google Shape;10639;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0" name="Google Shape;10640;p71"/>
          <p:cNvGrpSpPr/>
          <p:nvPr/>
        </p:nvGrpSpPr>
        <p:grpSpPr>
          <a:xfrm>
            <a:off x="4019984" y="3805393"/>
            <a:ext cx="293704" cy="353954"/>
            <a:chOff x="4019984" y="3805393"/>
            <a:chExt cx="293704" cy="353954"/>
          </a:xfrm>
          <a:solidFill>
            <a:schemeClr val="bg1"/>
          </a:solidFill>
        </p:grpSpPr>
        <p:sp>
          <p:nvSpPr>
            <p:cNvPr id="10641" name="Google Shape;10641;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71"/>
          <p:cNvGrpSpPr/>
          <p:nvPr/>
        </p:nvGrpSpPr>
        <p:grpSpPr>
          <a:xfrm>
            <a:off x="8006505" y="3390044"/>
            <a:ext cx="323654" cy="303189"/>
            <a:chOff x="8006505" y="3390044"/>
            <a:chExt cx="323654" cy="303189"/>
          </a:xfrm>
          <a:solidFill>
            <a:schemeClr val="bg1"/>
          </a:solidFill>
        </p:grpSpPr>
        <p:sp>
          <p:nvSpPr>
            <p:cNvPr id="10644" name="Google Shape;10644;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71"/>
          <p:cNvGrpSpPr/>
          <p:nvPr/>
        </p:nvGrpSpPr>
        <p:grpSpPr>
          <a:xfrm>
            <a:off x="1299146" y="3806507"/>
            <a:ext cx="367990" cy="351312"/>
            <a:chOff x="1299146" y="3806507"/>
            <a:chExt cx="367990" cy="351312"/>
          </a:xfrm>
          <a:solidFill>
            <a:schemeClr val="bg1"/>
          </a:solidFill>
        </p:grpSpPr>
        <p:sp>
          <p:nvSpPr>
            <p:cNvPr id="10651" name="Google Shape;10651;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3" name="Google Shape;10653;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4" name="Google Shape;10654;p71"/>
          <p:cNvGrpSpPr/>
          <p:nvPr/>
        </p:nvGrpSpPr>
        <p:grpSpPr>
          <a:xfrm>
            <a:off x="3095745" y="3805393"/>
            <a:ext cx="352840" cy="354717"/>
            <a:chOff x="3095745" y="3805393"/>
            <a:chExt cx="352840" cy="354717"/>
          </a:xfrm>
          <a:solidFill>
            <a:schemeClr val="bg1"/>
          </a:solidFill>
        </p:grpSpPr>
        <p:sp>
          <p:nvSpPr>
            <p:cNvPr id="10655" name="Google Shape;10655;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71"/>
          <p:cNvGrpSpPr/>
          <p:nvPr/>
        </p:nvGrpSpPr>
        <p:grpSpPr>
          <a:xfrm>
            <a:off x="7550258" y="3832670"/>
            <a:ext cx="371395" cy="301279"/>
            <a:chOff x="7550258" y="3832670"/>
            <a:chExt cx="371395" cy="301279"/>
          </a:xfrm>
          <a:solidFill>
            <a:schemeClr val="bg1"/>
          </a:solidFill>
        </p:grpSpPr>
        <p:sp>
          <p:nvSpPr>
            <p:cNvPr id="10662" name="Google Shape;10662;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0" name="Google Shape;10680;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1" name="Google Shape;10681;p71"/>
          <p:cNvGrpSpPr/>
          <p:nvPr/>
        </p:nvGrpSpPr>
        <p:grpSpPr>
          <a:xfrm>
            <a:off x="6659725" y="3808035"/>
            <a:ext cx="367608" cy="350548"/>
            <a:chOff x="6659725" y="3808035"/>
            <a:chExt cx="367608" cy="350548"/>
          </a:xfrm>
          <a:solidFill>
            <a:schemeClr val="bg1"/>
          </a:solidFill>
        </p:grpSpPr>
        <p:sp>
          <p:nvSpPr>
            <p:cNvPr id="10682" name="Google Shape;10682;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71"/>
          <p:cNvGrpSpPr/>
          <p:nvPr/>
        </p:nvGrpSpPr>
        <p:grpSpPr>
          <a:xfrm>
            <a:off x="6219391" y="3816756"/>
            <a:ext cx="356627" cy="334252"/>
            <a:chOff x="6219391" y="3816756"/>
            <a:chExt cx="356627" cy="334252"/>
          </a:xfrm>
          <a:solidFill>
            <a:schemeClr val="bg1"/>
          </a:solidFill>
        </p:grpSpPr>
        <p:sp>
          <p:nvSpPr>
            <p:cNvPr id="10685" name="Google Shape;10685;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71"/>
          <p:cNvGrpSpPr/>
          <p:nvPr/>
        </p:nvGrpSpPr>
        <p:grpSpPr>
          <a:xfrm>
            <a:off x="5778676" y="3826972"/>
            <a:ext cx="349052" cy="313055"/>
            <a:chOff x="5778676" y="3826972"/>
            <a:chExt cx="349052" cy="313055"/>
          </a:xfrm>
          <a:solidFill>
            <a:schemeClr val="bg1"/>
          </a:solidFill>
        </p:grpSpPr>
        <p:sp>
          <p:nvSpPr>
            <p:cNvPr id="10690" name="Google Shape;10690;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71"/>
          <p:cNvGrpSpPr/>
          <p:nvPr/>
        </p:nvGrpSpPr>
        <p:grpSpPr>
          <a:xfrm>
            <a:off x="5355784" y="3834547"/>
            <a:ext cx="299019" cy="297905"/>
            <a:chOff x="5355784" y="3834547"/>
            <a:chExt cx="299019" cy="297905"/>
          </a:xfrm>
          <a:solidFill>
            <a:schemeClr val="bg1"/>
          </a:solidFill>
        </p:grpSpPr>
        <p:sp>
          <p:nvSpPr>
            <p:cNvPr id="10696" name="Google Shape;10696;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1"/>
          <p:cNvGrpSpPr/>
          <p:nvPr/>
        </p:nvGrpSpPr>
        <p:grpSpPr>
          <a:xfrm>
            <a:off x="8036455" y="3807271"/>
            <a:ext cx="292176" cy="353985"/>
            <a:chOff x="8036455" y="3807271"/>
            <a:chExt cx="292176" cy="353985"/>
          </a:xfrm>
          <a:solidFill>
            <a:schemeClr val="bg1"/>
          </a:solidFill>
        </p:grpSpPr>
        <p:sp>
          <p:nvSpPr>
            <p:cNvPr id="10701" name="Google Shape;10701;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1"/>
          <p:cNvGrpSpPr/>
          <p:nvPr/>
        </p:nvGrpSpPr>
        <p:grpSpPr>
          <a:xfrm>
            <a:off x="4874902" y="3808799"/>
            <a:ext cx="345615" cy="350835"/>
            <a:chOff x="4874902" y="3808799"/>
            <a:chExt cx="345615" cy="350835"/>
          </a:xfrm>
          <a:solidFill>
            <a:schemeClr val="bg1"/>
          </a:solidFill>
        </p:grpSpPr>
        <p:sp>
          <p:nvSpPr>
            <p:cNvPr id="10704" name="Google Shape;10704;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0724"/>
        <p:cNvGrpSpPr/>
        <p:nvPr/>
      </p:nvGrpSpPr>
      <p:grpSpPr>
        <a:xfrm>
          <a:off x="0" y="0"/>
          <a:ext cx="0" cy="0"/>
          <a:chOff x="0" y="0"/>
          <a:chExt cx="0" cy="0"/>
        </a:xfrm>
      </p:grpSpPr>
      <p:sp>
        <p:nvSpPr>
          <p:cNvPr id="10725" name="Google Shape;1072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Help &amp; Support Icons</a:t>
            </a:r>
            <a:endParaRPr dirty="0">
              <a:solidFill>
                <a:schemeClr val="bg1"/>
              </a:solidFill>
              <a:latin typeface="Montserrat" pitchFamily="2" charset="77"/>
              <a:ea typeface="Arial"/>
              <a:cs typeface="Arial"/>
              <a:sym typeface="Arial"/>
            </a:endParaRPr>
          </a:p>
        </p:txBody>
      </p:sp>
      <p:sp>
        <p:nvSpPr>
          <p:cNvPr id="10726" name="Google Shape;1072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27" name="Google Shape;10727;p72"/>
          <p:cNvGrpSpPr/>
          <p:nvPr/>
        </p:nvGrpSpPr>
        <p:grpSpPr>
          <a:xfrm>
            <a:off x="2704005" y="4258781"/>
            <a:ext cx="342144" cy="362704"/>
            <a:chOff x="2704005" y="4258781"/>
            <a:chExt cx="342144" cy="362704"/>
          </a:xfrm>
          <a:solidFill>
            <a:schemeClr val="bg1"/>
          </a:solidFill>
        </p:grpSpPr>
        <p:sp>
          <p:nvSpPr>
            <p:cNvPr id="10728" name="Google Shape;10728;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72"/>
          <p:cNvGrpSpPr/>
          <p:nvPr/>
        </p:nvGrpSpPr>
        <p:grpSpPr>
          <a:xfrm>
            <a:off x="2157462" y="4258496"/>
            <a:ext cx="347435" cy="363370"/>
            <a:chOff x="2157462" y="4258496"/>
            <a:chExt cx="347435" cy="363370"/>
          </a:xfrm>
          <a:solidFill>
            <a:schemeClr val="bg1"/>
          </a:solidFill>
        </p:grpSpPr>
        <p:sp>
          <p:nvSpPr>
            <p:cNvPr id="10736" name="Google Shape;10736;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72"/>
          <p:cNvGrpSpPr/>
          <p:nvPr/>
        </p:nvGrpSpPr>
        <p:grpSpPr>
          <a:xfrm>
            <a:off x="4010963" y="3763781"/>
            <a:ext cx="343665" cy="363211"/>
            <a:chOff x="4010963" y="3763781"/>
            <a:chExt cx="343665" cy="363211"/>
          </a:xfrm>
          <a:solidFill>
            <a:schemeClr val="bg1"/>
          </a:solidFill>
        </p:grpSpPr>
        <p:sp>
          <p:nvSpPr>
            <p:cNvPr id="10740" name="Google Shape;10740;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2"/>
          <p:cNvGrpSpPr/>
          <p:nvPr/>
        </p:nvGrpSpPr>
        <p:grpSpPr>
          <a:xfrm>
            <a:off x="2214042" y="3810509"/>
            <a:ext cx="368153" cy="311193"/>
            <a:chOff x="2214042" y="3810509"/>
            <a:chExt cx="368153" cy="311193"/>
          </a:xfrm>
          <a:solidFill>
            <a:schemeClr val="bg1"/>
          </a:solidFill>
        </p:grpSpPr>
        <p:sp>
          <p:nvSpPr>
            <p:cNvPr id="10746" name="Google Shape;10746;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72"/>
          <p:cNvGrpSpPr/>
          <p:nvPr/>
        </p:nvGrpSpPr>
        <p:grpSpPr>
          <a:xfrm>
            <a:off x="1768938" y="3782219"/>
            <a:ext cx="367805" cy="367773"/>
            <a:chOff x="1768938" y="3782219"/>
            <a:chExt cx="367805" cy="367773"/>
          </a:xfrm>
          <a:solidFill>
            <a:schemeClr val="bg1"/>
          </a:solidFill>
        </p:grpSpPr>
        <p:sp>
          <p:nvSpPr>
            <p:cNvPr id="10749" name="Google Shape;10749;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2"/>
          <p:cNvGrpSpPr/>
          <p:nvPr/>
        </p:nvGrpSpPr>
        <p:grpSpPr>
          <a:xfrm>
            <a:off x="2681385" y="3798439"/>
            <a:ext cx="325544" cy="327413"/>
            <a:chOff x="2681385" y="3798439"/>
            <a:chExt cx="325544" cy="327413"/>
          </a:xfrm>
          <a:solidFill>
            <a:schemeClr val="bg1"/>
          </a:solidFill>
        </p:grpSpPr>
        <p:sp>
          <p:nvSpPr>
            <p:cNvPr id="10755" name="Google Shape;10755;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2"/>
          <p:cNvGrpSpPr/>
          <p:nvPr/>
        </p:nvGrpSpPr>
        <p:grpSpPr>
          <a:xfrm>
            <a:off x="6243928" y="4263502"/>
            <a:ext cx="274254" cy="350824"/>
            <a:chOff x="6243928" y="4263502"/>
            <a:chExt cx="274254" cy="350824"/>
          </a:xfrm>
          <a:solidFill>
            <a:schemeClr val="bg1"/>
          </a:solidFill>
        </p:grpSpPr>
        <p:sp>
          <p:nvSpPr>
            <p:cNvPr id="10763" name="Google Shape;10763;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72"/>
          <p:cNvGrpSpPr/>
          <p:nvPr/>
        </p:nvGrpSpPr>
        <p:grpSpPr>
          <a:xfrm>
            <a:off x="3560600" y="3763338"/>
            <a:ext cx="352345" cy="363655"/>
            <a:chOff x="3560600" y="3763338"/>
            <a:chExt cx="352345" cy="363655"/>
          </a:xfrm>
          <a:solidFill>
            <a:schemeClr val="bg1"/>
          </a:solidFill>
        </p:grpSpPr>
        <p:sp>
          <p:nvSpPr>
            <p:cNvPr id="10772" name="Google Shape;10772;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72"/>
          <p:cNvGrpSpPr/>
          <p:nvPr/>
        </p:nvGrpSpPr>
        <p:grpSpPr>
          <a:xfrm>
            <a:off x="5790556" y="4261252"/>
            <a:ext cx="279513" cy="356083"/>
            <a:chOff x="5790556" y="4261252"/>
            <a:chExt cx="279513" cy="356083"/>
          </a:xfrm>
          <a:solidFill>
            <a:schemeClr val="bg1"/>
          </a:solidFill>
        </p:grpSpPr>
        <p:sp>
          <p:nvSpPr>
            <p:cNvPr id="10776" name="Google Shape;10776;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72"/>
          <p:cNvGrpSpPr/>
          <p:nvPr/>
        </p:nvGrpSpPr>
        <p:grpSpPr>
          <a:xfrm>
            <a:off x="5341333" y="4261252"/>
            <a:ext cx="278752" cy="356463"/>
            <a:chOff x="5341333" y="4261252"/>
            <a:chExt cx="278752" cy="356463"/>
          </a:xfrm>
          <a:solidFill>
            <a:schemeClr val="bg1"/>
          </a:solidFill>
        </p:grpSpPr>
        <p:sp>
          <p:nvSpPr>
            <p:cNvPr id="10784" name="Google Shape;10784;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1" name="Google Shape;10791;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2" name="Google Shape;10792;p72"/>
          <p:cNvGrpSpPr/>
          <p:nvPr/>
        </p:nvGrpSpPr>
        <p:grpSpPr>
          <a:xfrm>
            <a:off x="3103646" y="3766076"/>
            <a:ext cx="360233" cy="362451"/>
            <a:chOff x="3107608" y="3763401"/>
            <a:chExt cx="360233" cy="362451"/>
          </a:xfrm>
          <a:solidFill>
            <a:schemeClr val="bg1"/>
          </a:solidFill>
        </p:grpSpPr>
        <p:sp>
          <p:nvSpPr>
            <p:cNvPr id="10793" name="Google Shape;10793;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72"/>
          <p:cNvGrpSpPr/>
          <p:nvPr/>
        </p:nvGrpSpPr>
        <p:grpSpPr>
          <a:xfrm>
            <a:off x="889343" y="3801227"/>
            <a:ext cx="351585" cy="339705"/>
            <a:chOff x="889343" y="3801227"/>
            <a:chExt cx="351585" cy="339705"/>
          </a:xfrm>
          <a:solidFill>
            <a:schemeClr val="bg1"/>
          </a:solidFill>
        </p:grpSpPr>
        <p:sp>
          <p:nvSpPr>
            <p:cNvPr id="10797" name="Google Shape;10797;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2"/>
          <p:cNvGrpSpPr/>
          <p:nvPr/>
        </p:nvGrpSpPr>
        <p:grpSpPr>
          <a:xfrm>
            <a:off x="4896609" y="4260872"/>
            <a:ext cx="278784" cy="355323"/>
            <a:chOff x="4896609" y="4260872"/>
            <a:chExt cx="278784" cy="355323"/>
          </a:xfrm>
          <a:solidFill>
            <a:schemeClr val="bg1"/>
          </a:solidFill>
        </p:grpSpPr>
        <p:sp>
          <p:nvSpPr>
            <p:cNvPr id="10803" name="Google Shape;10803;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72"/>
          <p:cNvGrpSpPr/>
          <p:nvPr/>
        </p:nvGrpSpPr>
        <p:grpSpPr>
          <a:xfrm>
            <a:off x="7598438" y="4266131"/>
            <a:ext cx="260283" cy="345914"/>
            <a:chOff x="7598438" y="4266131"/>
            <a:chExt cx="260283" cy="345914"/>
          </a:xfrm>
          <a:solidFill>
            <a:schemeClr val="bg1"/>
          </a:solidFill>
        </p:grpSpPr>
        <p:sp>
          <p:nvSpPr>
            <p:cNvPr id="10810" name="Google Shape;10810;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72"/>
          <p:cNvGrpSpPr/>
          <p:nvPr/>
        </p:nvGrpSpPr>
        <p:grpSpPr>
          <a:xfrm>
            <a:off x="1767069" y="3360146"/>
            <a:ext cx="286324" cy="348163"/>
            <a:chOff x="1767069" y="3360146"/>
            <a:chExt cx="286324" cy="348163"/>
          </a:xfrm>
          <a:solidFill>
            <a:schemeClr val="bg1"/>
          </a:solidFill>
        </p:grpSpPr>
        <p:sp>
          <p:nvSpPr>
            <p:cNvPr id="10818" name="Google Shape;10818;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72"/>
          <p:cNvGrpSpPr/>
          <p:nvPr/>
        </p:nvGrpSpPr>
        <p:grpSpPr>
          <a:xfrm>
            <a:off x="7149944" y="4266131"/>
            <a:ext cx="260283" cy="345914"/>
            <a:chOff x="7149944" y="4266131"/>
            <a:chExt cx="260283" cy="345914"/>
          </a:xfrm>
          <a:solidFill>
            <a:schemeClr val="bg1"/>
          </a:solidFill>
        </p:grpSpPr>
        <p:sp>
          <p:nvSpPr>
            <p:cNvPr id="10826" name="Google Shape;10826;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2"/>
          <p:cNvGrpSpPr/>
          <p:nvPr/>
        </p:nvGrpSpPr>
        <p:grpSpPr>
          <a:xfrm>
            <a:off x="6695051" y="4259351"/>
            <a:ext cx="270104" cy="360233"/>
            <a:chOff x="6695051" y="4259351"/>
            <a:chExt cx="270104" cy="360233"/>
          </a:xfrm>
          <a:solidFill>
            <a:schemeClr val="bg1"/>
          </a:solidFill>
        </p:grpSpPr>
        <p:sp>
          <p:nvSpPr>
            <p:cNvPr id="10833" name="Google Shape;10833;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72"/>
          <p:cNvGrpSpPr/>
          <p:nvPr/>
        </p:nvGrpSpPr>
        <p:grpSpPr>
          <a:xfrm>
            <a:off x="8047661" y="4257451"/>
            <a:ext cx="277263" cy="362514"/>
            <a:chOff x="8047661" y="4257451"/>
            <a:chExt cx="277263" cy="362514"/>
          </a:xfrm>
          <a:solidFill>
            <a:schemeClr val="bg1"/>
          </a:solidFill>
        </p:grpSpPr>
        <p:sp>
          <p:nvSpPr>
            <p:cNvPr id="10838" name="Google Shape;10838;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2"/>
          <p:cNvGrpSpPr/>
          <p:nvPr/>
        </p:nvGrpSpPr>
        <p:grpSpPr>
          <a:xfrm>
            <a:off x="6248078" y="3784468"/>
            <a:ext cx="277263" cy="356115"/>
            <a:chOff x="6248078" y="3784468"/>
            <a:chExt cx="277263" cy="356115"/>
          </a:xfrm>
          <a:solidFill>
            <a:schemeClr val="bg1"/>
          </a:solidFill>
        </p:grpSpPr>
        <p:sp>
          <p:nvSpPr>
            <p:cNvPr id="10843" name="Google Shape;10843;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72"/>
          <p:cNvGrpSpPr/>
          <p:nvPr/>
        </p:nvGrpSpPr>
        <p:grpSpPr>
          <a:xfrm>
            <a:off x="5800725" y="3785989"/>
            <a:ext cx="277644" cy="354594"/>
            <a:chOff x="5800725" y="3785989"/>
            <a:chExt cx="277644" cy="354594"/>
          </a:xfrm>
          <a:solidFill>
            <a:schemeClr val="bg1"/>
          </a:solidFill>
        </p:grpSpPr>
        <p:sp>
          <p:nvSpPr>
            <p:cNvPr id="10849" name="Google Shape;10849;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72"/>
          <p:cNvGrpSpPr/>
          <p:nvPr/>
        </p:nvGrpSpPr>
        <p:grpSpPr>
          <a:xfrm>
            <a:off x="2206122" y="3360748"/>
            <a:ext cx="308183" cy="347561"/>
            <a:chOff x="2206122" y="3360748"/>
            <a:chExt cx="308183" cy="347561"/>
          </a:xfrm>
          <a:solidFill>
            <a:schemeClr val="bg1"/>
          </a:solidFill>
        </p:grpSpPr>
        <p:sp>
          <p:nvSpPr>
            <p:cNvPr id="10857" name="Google Shape;10857;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72"/>
          <p:cNvGrpSpPr/>
          <p:nvPr/>
        </p:nvGrpSpPr>
        <p:grpSpPr>
          <a:xfrm>
            <a:off x="5353403" y="3785609"/>
            <a:ext cx="277992" cy="354974"/>
            <a:chOff x="5353403" y="3785609"/>
            <a:chExt cx="277992" cy="354974"/>
          </a:xfrm>
          <a:solidFill>
            <a:schemeClr val="bg1"/>
          </a:solidFill>
        </p:grpSpPr>
        <p:sp>
          <p:nvSpPr>
            <p:cNvPr id="10863" name="Google Shape;10863;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2"/>
          <p:cNvGrpSpPr/>
          <p:nvPr/>
        </p:nvGrpSpPr>
        <p:grpSpPr>
          <a:xfrm>
            <a:off x="4896229" y="3785989"/>
            <a:ext cx="278784" cy="354594"/>
            <a:chOff x="4896229" y="3785989"/>
            <a:chExt cx="278784" cy="354594"/>
          </a:xfrm>
          <a:solidFill>
            <a:schemeClr val="bg1"/>
          </a:solidFill>
        </p:grpSpPr>
        <p:sp>
          <p:nvSpPr>
            <p:cNvPr id="10870" name="Google Shape;10870;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72"/>
          <p:cNvGrpSpPr/>
          <p:nvPr/>
        </p:nvGrpSpPr>
        <p:grpSpPr>
          <a:xfrm>
            <a:off x="7592387" y="3787858"/>
            <a:ext cx="273874" cy="351204"/>
            <a:chOff x="7592387" y="3787858"/>
            <a:chExt cx="273874" cy="351204"/>
          </a:xfrm>
          <a:solidFill>
            <a:schemeClr val="bg1"/>
          </a:solidFill>
        </p:grpSpPr>
        <p:sp>
          <p:nvSpPr>
            <p:cNvPr id="10877" name="Google Shape;10877;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72"/>
          <p:cNvGrpSpPr/>
          <p:nvPr/>
        </p:nvGrpSpPr>
        <p:grpSpPr>
          <a:xfrm>
            <a:off x="7145794" y="3787858"/>
            <a:ext cx="274254" cy="350444"/>
            <a:chOff x="7145794" y="3787858"/>
            <a:chExt cx="274254" cy="350444"/>
          </a:xfrm>
          <a:solidFill>
            <a:schemeClr val="bg1"/>
          </a:solidFill>
        </p:grpSpPr>
        <p:sp>
          <p:nvSpPr>
            <p:cNvPr id="10882" name="Google Shape;10882;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2"/>
          <p:cNvGrpSpPr/>
          <p:nvPr/>
        </p:nvGrpSpPr>
        <p:grpSpPr>
          <a:xfrm>
            <a:off x="8054060" y="3787098"/>
            <a:ext cx="266334" cy="353834"/>
            <a:chOff x="8054060" y="3787098"/>
            <a:chExt cx="266334" cy="353834"/>
          </a:xfrm>
          <a:solidFill>
            <a:schemeClr val="bg1"/>
          </a:solidFill>
        </p:grpSpPr>
        <p:sp>
          <p:nvSpPr>
            <p:cNvPr id="10889" name="Google Shape;10889;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2"/>
          <p:cNvGrpSpPr/>
          <p:nvPr/>
        </p:nvGrpSpPr>
        <p:grpSpPr>
          <a:xfrm>
            <a:off x="6702211" y="3782599"/>
            <a:ext cx="270104" cy="361754"/>
            <a:chOff x="6702211" y="3782599"/>
            <a:chExt cx="270104" cy="361754"/>
          </a:xfrm>
          <a:solidFill>
            <a:schemeClr val="bg1"/>
          </a:solidFill>
        </p:grpSpPr>
        <p:sp>
          <p:nvSpPr>
            <p:cNvPr id="10894" name="Google Shape;10894;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72"/>
          <p:cNvGrpSpPr/>
          <p:nvPr/>
        </p:nvGrpSpPr>
        <p:grpSpPr>
          <a:xfrm>
            <a:off x="3516886" y="3438727"/>
            <a:ext cx="391854" cy="269922"/>
            <a:chOff x="3516850" y="3406526"/>
            <a:chExt cx="369674" cy="254644"/>
          </a:xfrm>
          <a:solidFill>
            <a:schemeClr val="bg1"/>
          </a:solidFill>
        </p:grpSpPr>
        <p:sp>
          <p:nvSpPr>
            <p:cNvPr id="10900" name="Google Shape;10900;p72"/>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72"/>
          <p:cNvGrpSpPr/>
          <p:nvPr/>
        </p:nvGrpSpPr>
        <p:grpSpPr>
          <a:xfrm>
            <a:off x="1310655" y="3360527"/>
            <a:ext cx="306314" cy="347403"/>
            <a:chOff x="1310655" y="3360527"/>
            <a:chExt cx="306314" cy="347403"/>
          </a:xfrm>
          <a:solidFill>
            <a:schemeClr val="bg1"/>
          </a:solidFill>
        </p:grpSpPr>
        <p:sp>
          <p:nvSpPr>
            <p:cNvPr id="10905" name="Google Shape;10905;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72"/>
          <p:cNvGrpSpPr/>
          <p:nvPr/>
        </p:nvGrpSpPr>
        <p:grpSpPr>
          <a:xfrm>
            <a:off x="3119678" y="3360146"/>
            <a:ext cx="269343" cy="348543"/>
            <a:chOff x="3119678" y="3360146"/>
            <a:chExt cx="269343" cy="348543"/>
          </a:xfrm>
          <a:solidFill>
            <a:schemeClr val="bg1"/>
          </a:solidFill>
        </p:grpSpPr>
        <p:sp>
          <p:nvSpPr>
            <p:cNvPr id="10911" name="Google Shape;10911;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72"/>
          <p:cNvGrpSpPr/>
          <p:nvPr/>
        </p:nvGrpSpPr>
        <p:grpSpPr>
          <a:xfrm>
            <a:off x="3967213" y="3356947"/>
            <a:ext cx="368185" cy="354753"/>
            <a:chOff x="3967213" y="3356947"/>
            <a:chExt cx="368185" cy="354753"/>
          </a:xfrm>
          <a:solidFill>
            <a:schemeClr val="bg1"/>
          </a:solidFill>
        </p:grpSpPr>
        <p:sp>
          <p:nvSpPr>
            <p:cNvPr id="10919" name="Google Shape;10919;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72"/>
          <p:cNvGrpSpPr/>
          <p:nvPr/>
        </p:nvGrpSpPr>
        <p:grpSpPr>
          <a:xfrm>
            <a:off x="871254" y="3360146"/>
            <a:ext cx="285183" cy="347023"/>
            <a:chOff x="871254" y="3360146"/>
            <a:chExt cx="285183" cy="347023"/>
          </a:xfrm>
          <a:solidFill>
            <a:schemeClr val="bg1"/>
          </a:solidFill>
        </p:grpSpPr>
        <p:sp>
          <p:nvSpPr>
            <p:cNvPr id="10925" name="Google Shape;10925;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72"/>
          <p:cNvGrpSpPr/>
          <p:nvPr/>
        </p:nvGrpSpPr>
        <p:grpSpPr>
          <a:xfrm>
            <a:off x="2665165" y="3360146"/>
            <a:ext cx="281794" cy="349684"/>
            <a:chOff x="2665165" y="3360146"/>
            <a:chExt cx="281794" cy="349684"/>
          </a:xfrm>
          <a:solidFill>
            <a:schemeClr val="bg1"/>
          </a:solidFill>
        </p:grpSpPr>
        <p:sp>
          <p:nvSpPr>
            <p:cNvPr id="10930" name="Google Shape;10930;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2"/>
          <p:cNvGrpSpPr/>
          <p:nvPr/>
        </p:nvGrpSpPr>
        <p:grpSpPr>
          <a:xfrm>
            <a:off x="7156344" y="3347696"/>
            <a:ext cx="264465" cy="353074"/>
            <a:chOff x="7156344" y="3347696"/>
            <a:chExt cx="264465" cy="353074"/>
          </a:xfrm>
          <a:solidFill>
            <a:schemeClr val="bg1"/>
          </a:solidFill>
        </p:grpSpPr>
        <p:sp>
          <p:nvSpPr>
            <p:cNvPr id="10936" name="Google Shape;10936;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2"/>
          <p:cNvGrpSpPr/>
          <p:nvPr/>
        </p:nvGrpSpPr>
        <p:grpSpPr>
          <a:xfrm>
            <a:off x="6703732" y="3346936"/>
            <a:ext cx="264813" cy="352693"/>
            <a:chOff x="6703732" y="3346936"/>
            <a:chExt cx="264813" cy="352693"/>
          </a:xfrm>
          <a:solidFill>
            <a:schemeClr val="bg1"/>
          </a:solidFill>
        </p:grpSpPr>
        <p:sp>
          <p:nvSpPr>
            <p:cNvPr id="10942" name="Google Shape;10942;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2"/>
          <p:cNvGrpSpPr/>
          <p:nvPr/>
        </p:nvGrpSpPr>
        <p:grpSpPr>
          <a:xfrm>
            <a:off x="6252228" y="3346936"/>
            <a:ext cx="265193" cy="352693"/>
            <a:chOff x="6252228" y="3346936"/>
            <a:chExt cx="265193" cy="352693"/>
          </a:xfrm>
          <a:solidFill>
            <a:schemeClr val="bg1"/>
          </a:solidFill>
        </p:grpSpPr>
        <p:sp>
          <p:nvSpPr>
            <p:cNvPr id="10948" name="Google Shape;10948;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2"/>
          <p:cNvGrpSpPr/>
          <p:nvPr/>
        </p:nvGrpSpPr>
        <p:grpSpPr>
          <a:xfrm>
            <a:off x="5801105" y="3347696"/>
            <a:ext cx="264813" cy="351933"/>
            <a:chOff x="5801105" y="3347696"/>
            <a:chExt cx="264813" cy="351933"/>
          </a:xfrm>
          <a:solidFill>
            <a:schemeClr val="bg1"/>
          </a:solidFill>
        </p:grpSpPr>
        <p:sp>
          <p:nvSpPr>
            <p:cNvPr id="10952" name="Google Shape;10952;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72"/>
          <p:cNvGrpSpPr/>
          <p:nvPr/>
        </p:nvGrpSpPr>
        <p:grpSpPr>
          <a:xfrm>
            <a:off x="5349253" y="3346936"/>
            <a:ext cx="265922" cy="352693"/>
            <a:chOff x="5349253" y="3346936"/>
            <a:chExt cx="265922" cy="352693"/>
          </a:xfrm>
          <a:solidFill>
            <a:schemeClr val="bg1"/>
          </a:solidFill>
        </p:grpSpPr>
        <p:sp>
          <p:nvSpPr>
            <p:cNvPr id="10957" name="Google Shape;10957;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72"/>
          <p:cNvGrpSpPr/>
          <p:nvPr/>
        </p:nvGrpSpPr>
        <p:grpSpPr>
          <a:xfrm>
            <a:off x="4907159" y="3346936"/>
            <a:ext cx="264845" cy="354214"/>
            <a:chOff x="4907159" y="3346936"/>
            <a:chExt cx="264845" cy="354214"/>
          </a:xfrm>
          <a:solidFill>
            <a:schemeClr val="bg1"/>
          </a:solidFill>
        </p:grpSpPr>
        <p:sp>
          <p:nvSpPr>
            <p:cNvPr id="10964" name="Google Shape;10964;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72"/>
          <p:cNvGrpSpPr/>
          <p:nvPr/>
        </p:nvGrpSpPr>
        <p:grpSpPr>
          <a:xfrm>
            <a:off x="8048421" y="3334486"/>
            <a:ext cx="276503" cy="369674"/>
            <a:chOff x="8048421" y="3334486"/>
            <a:chExt cx="276503" cy="369674"/>
          </a:xfrm>
          <a:solidFill>
            <a:schemeClr val="bg1"/>
          </a:solidFill>
        </p:grpSpPr>
        <p:sp>
          <p:nvSpPr>
            <p:cNvPr id="10967" name="Google Shape;10967;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2"/>
          <p:cNvGrpSpPr/>
          <p:nvPr/>
        </p:nvGrpSpPr>
        <p:grpSpPr>
          <a:xfrm>
            <a:off x="7575787" y="3329955"/>
            <a:ext cx="295384" cy="376834"/>
            <a:chOff x="7575787" y="3329955"/>
            <a:chExt cx="295384" cy="376834"/>
          </a:xfrm>
          <a:solidFill>
            <a:schemeClr val="bg1"/>
          </a:solidFill>
        </p:grpSpPr>
        <p:sp>
          <p:nvSpPr>
            <p:cNvPr id="10974" name="Google Shape;10974;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72"/>
          <p:cNvGrpSpPr/>
          <p:nvPr/>
        </p:nvGrpSpPr>
        <p:grpSpPr>
          <a:xfrm>
            <a:off x="864062" y="2884503"/>
            <a:ext cx="264084" cy="347783"/>
            <a:chOff x="864062" y="2884503"/>
            <a:chExt cx="264084" cy="347783"/>
          </a:xfrm>
          <a:solidFill>
            <a:schemeClr val="bg1"/>
          </a:solidFill>
        </p:grpSpPr>
        <p:sp>
          <p:nvSpPr>
            <p:cNvPr id="10981" name="Google Shape;10981;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72"/>
          <p:cNvGrpSpPr/>
          <p:nvPr/>
        </p:nvGrpSpPr>
        <p:grpSpPr>
          <a:xfrm>
            <a:off x="3978523" y="2884661"/>
            <a:ext cx="348955" cy="346516"/>
            <a:chOff x="3978523" y="2884661"/>
            <a:chExt cx="348955" cy="346516"/>
          </a:xfrm>
          <a:solidFill>
            <a:schemeClr val="bg1"/>
          </a:solidFill>
        </p:grpSpPr>
        <p:sp>
          <p:nvSpPr>
            <p:cNvPr id="10992" name="Google Shape;10992;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72"/>
          <p:cNvGrpSpPr/>
          <p:nvPr/>
        </p:nvGrpSpPr>
        <p:grpSpPr>
          <a:xfrm>
            <a:off x="3527780" y="2885263"/>
            <a:ext cx="347435" cy="345534"/>
            <a:chOff x="3527780" y="2885263"/>
            <a:chExt cx="347435" cy="345534"/>
          </a:xfrm>
          <a:solidFill>
            <a:schemeClr val="bg1"/>
          </a:solidFill>
        </p:grpSpPr>
        <p:sp>
          <p:nvSpPr>
            <p:cNvPr id="11001" name="Google Shape;11001;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72"/>
          <p:cNvGrpSpPr/>
          <p:nvPr/>
        </p:nvGrpSpPr>
        <p:grpSpPr>
          <a:xfrm>
            <a:off x="2239671" y="2884503"/>
            <a:ext cx="218053" cy="348543"/>
            <a:chOff x="2239671" y="2884503"/>
            <a:chExt cx="218053" cy="348543"/>
          </a:xfrm>
          <a:solidFill>
            <a:schemeClr val="bg1"/>
          </a:solidFill>
        </p:grpSpPr>
        <p:sp>
          <p:nvSpPr>
            <p:cNvPr id="11025" name="Google Shape;11025;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2"/>
          <p:cNvGrpSpPr/>
          <p:nvPr/>
        </p:nvGrpSpPr>
        <p:grpSpPr>
          <a:xfrm>
            <a:off x="2691555" y="2884503"/>
            <a:ext cx="215044" cy="348924"/>
            <a:chOff x="2691555" y="2884503"/>
            <a:chExt cx="215044" cy="348924"/>
          </a:xfrm>
          <a:solidFill>
            <a:schemeClr val="bg1"/>
          </a:solidFill>
        </p:grpSpPr>
        <p:sp>
          <p:nvSpPr>
            <p:cNvPr id="11031" name="Google Shape;11031;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72"/>
          <p:cNvGrpSpPr/>
          <p:nvPr/>
        </p:nvGrpSpPr>
        <p:grpSpPr>
          <a:xfrm>
            <a:off x="1770459" y="2884503"/>
            <a:ext cx="254644" cy="348828"/>
            <a:chOff x="1770459" y="2884503"/>
            <a:chExt cx="254644" cy="348828"/>
          </a:xfrm>
          <a:solidFill>
            <a:schemeClr val="bg1"/>
          </a:solidFill>
        </p:grpSpPr>
        <p:sp>
          <p:nvSpPr>
            <p:cNvPr id="11035" name="Google Shape;11035;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72"/>
          <p:cNvGrpSpPr/>
          <p:nvPr/>
        </p:nvGrpSpPr>
        <p:grpSpPr>
          <a:xfrm>
            <a:off x="1317466" y="2884883"/>
            <a:ext cx="258382" cy="348543"/>
            <a:chOff x="1317466" y="2884883"/>
            <a:chExt cx="258382" cy="348543"/>
          </a:xfrm>
          <a:solidFill>
            <a:schemeClr val="bg1"/>
          </a:solidFill>
        </p:grpSpPr>
        <p:sp>
          <p:nvSpPr>
            <p:cNvPr id="11044" name="Google Shape;11044;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2"/>
          <p:cNvGrpSpPr/>
          <p:nvPr/>
        </p:nvGrpSpPr>
        <p:grpSpPr>
          <a:xfrm>
            <a:off x="3121167" y="2884883"/>
            <a:ext cx="258414" cy="348543"/>
            <a:chOff x="3121167" y="2884883"/>
            <a:chExt cx="258414" cy="348543"/>
          </a:xfrm>
          <a:solidFill>
            <a:schemeClr val="bg1"/>
          </a:solidFill>
        </p:grpSpPr>
        <p:sp>
          <p:nvSpPr>
            <p:cNvPr id="11053" name="Google Shape;11053;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72"/>
          <p:cNvGrpSpPr/>
          <p:nvPr/>
        </p:nvGrpSpPr>
        <p:grpSpPr>
          <a:xfrm>
            <a:off x="4899999" y="2882095"/>
            <a:ext cx="271244" cy="346801"/>
            <a:chOff x="4899999" y="2882095"/>
            <a:chExt cx="271244" cy="346801"/>
          </a:xfrm>
          <a:solidFill>
            <a:schemeClr val="bg1"/>
          </a:solidFill>
        </p:grpSpPr>
        <p:sp>
          <p:nvSpPr>
            <p:cNvPr id="11062" name="Google Shape;11062;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72"/>
          <p:cNvGrpSpPr/>
          <p:nvPr/>
        </p:nvGrpSpPr>
        <p:grpSpPr>
          <a:xfrm>
            <a:off x="7162775" y="2881113"/>
            <a:ext cx="259523" cy="346294"/>
            <a:chOff x="7162775" y="2881113"/>
            <a:chExt cx="259523" cy="346294"/>
          </a:xfrm>
          <a:solidFill>
            <a:schemeClr val="bg1"/>
          </a:solidFill>
        </p:grpSpPr>
        <p:sp>
          <p:nvSpPr>
            <p:cNvPr id="11073" name="Google Shape;11073;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72"/>
          <p:cNvGrpSpPr/>
          <p:nvPr/>
        </p:nvGrpSpPr>
        <p:grpSpPr>
          <a:xfrm>
            <a:off x="6709751" y="2881842"/>
            <a:ext cx="261075" cy="347815"/>
            <a:chOff x="6709751" y="2881842"/>
            <a:chExt cx="261075" cy="347815"/>
          </a:xfrm>
          <a:solidFill>
            <a:schemeClr val="bg1"/>
          </a:solidFill>
        </p:grpSpPr>
        <p:sp>
          <p:nvSpPr>
            <p:cNvPr id="11080" name="Google Shape;11080;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72"/>
          <p:cNvGrpSpPr/>
          <p:nvPr/>
        </p:nvGrpSpPr>
        <p:grpSpPr>
          <a:xfrm>
            <a:off x="5807156" y="2881113"/>
            <a:ext cx="261043" cy="348163"/>
            <a:chOff x="5807156" y="2881113"/>
            <a:chExt cx="261043" cy="348163"/>
          </a:xfrm>
          <a:solidFill>
            <a:schemeClr val="bg1"/>
          </a:solidFill>
        </p:grpSpPr>
        <p:sp>
          <p:nvSpPr>
            <p:cNvPr id="11087" name="Google Shape;11087;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72"/>
          <p:cNvGrpSpPr/>
          <p:nvPr/>
        </p:nvGrpSpPr>
        <p:grpSpPr>
          <a:xfrm>
            <a:off x="5355653" y="2881493"/>
            <a:ext cx="262184" cy="346643"/>
            <a:chOff x="5355653" y="2881493"/>
            <a:chExt cx="262184" cy="346643"/>
          </a:xfrm>
          <a:solidFill>
            <a:schemeClr val="bg1"/>
          </a:solidFill>
        </p:grpSpPr>
        <p:sp>
          <p:nvSpPr>
            <p:cNvPr id="11093" name="Google Shape;11093;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72"/>
          <p:cNvGrpSpPr/>
          <p:nvPr/>
        </p:nvGrpSpPr>
        <p:grpSpPr>
          <a:xfrm>
            <a:off x="8055961" y="2881842"/>
            <a:ext cx="260283" cy="345914"/>
            <a:chOff x="8055961" y="2881842"/>
            <a:chExt cx="260283" cy="345914"/>
          </a:xfrm>
          <a:solidFill>
            <a:schemeClr val="bg1"/>
          </a:solidFill>
        </p:grpSpPr>
        <p:sp>
          <p:nvSpPr>
            <p:cNvPr id="11099" name="Google Shape;11099;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72"/>
          <p:cNvGrpSpPr/>
          <p:nvPr/>
        </p:nvGrpSpPr>
        <p:grpSpPr>
          <a:xfrm>
            <a:off x="7609368" y="2893912"/>
            <a:ext cx="264813" cy="353105"/>
            <a:chOff x="7609368" y="2893912"/>
            <a:chExt cx="264813" cy="353105"/>
          </a:xfrm>
          <a:solidFill>
            <a:schemeClr val="bg1"/>
          </a:solidFill>
        </p:grpSpPr>
        <p:sp>
          <p:nvSpPr>
            <p:cNvPr id="11104" name="Google Shape;11104;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72"/>
          <p:cNvGrpSpPr/>
          <p:nvPr/>
        </p:nvGrpSpPr>
        <p:grpSpPr>
          <a:xfrm>
            <a:off x="6248458" y="2869772"/>
            <a:ext cx="270864" cy="360645"/>
            <a:chOff x="6248458" y="2869772"/>
            <a:chExt cx="270864" cy="360645"/>
          </a:xfrm>
          <a:solidFill>
            <a:schemeClr val="bg1"/>
          </a:solidFill>
        </p:grpSpPr>
        <p:sp>
          <p:nvSpPr>
            <p:cNvPr id="11111" name="Google Shape;11111;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72"/>
          <p:cNvGrpSpPr/>
          <p:nvPr/>
        </p:nvGrpSpPr>
        <p:grpSpPr>
          <a:xfrm>
            <a:off x="3075928" y="2445798"/>
            <a:ext cx="363243" cy="300675"/>
            <a:chOff x="3075928" y="2445798"/>
            <a:chExt cx="363243" cy="300675"/>
          </a:xfrm>
          <a:solidFill>
            <a:schemeClr val="bg1"/>
          </a:solidFill>
        </p:grpSpPr>
        <p:sp>
          <p:nvSpPr>
            <p:cNvPr id="11117" name="Google Shape;11117;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2"/>
          <p:cNvGrpSpPr/>
          <p:nvPr/>
        </p:nvGrpSpPr>
        <p:grpSpPr>
          <a:xfrm>
            <a:off x="2633105" y="2431859"/>
            <a:ext cx="363243" cy="328585"/>
            <a:chOff x="2633105" y="2431859"/>
            <a:chExt cx="363243" cy="328585"/>
          </a:xfrm>
          <a:solidFill>
            <a:schemeClr val="bg1"/>
          </a:solidFill>
        </p:grpSpPr>
        <p:sp>
          <p:nvSpPr>
            <p:cNvPr id="11129" name="Google Shape;11129;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72"/>
          <p:cNvGrpSpPr/>
          <p:nvPr/>
        </p:nvGrpSpPr>
        <p:grpSpPr>
          <a:xfrm>
            <a:off x="2189142" y="2421310"/>
            <a:ext cx="365904" cy="350064"/>
            <a:chOff x="2189142" y="2421310"/>
            <a:chExt cx="365904" cy="350064"/>
          </a:xfrm>
          <a:solidFill>
            <a:schemeClr val="bg1"/>
          </a:solidFill>
        </p:grpSpPr>
        <p:sp>
          <p:nvSpPr>
            <p:cNvPr id="11138" name="Google Shape;11138;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7" name="Google Shape;11147;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8" name="Google Shape;11148;p72"/>
          <p:cNvGrpSpPr/>
          <p:nvPr/>
        </p:nvGrpSpPr>
        <p:grpSpPr>
          <a:xfrm>
            <a:off x="3961923" y="2486317"/>
            <a:ext cx="364415" cy="220936"/>
            <a:chOff x="3961923" y="2486317"/>
            <a:chExt cx="364415" cy="220936"/>
          </a:xfrm>
          <a:solidFill>
            <a:schemeClr val="bg1"/>
          </a:solidFill>
        </p:grpSpPr>
        <p:sp>
          <p:nvSpPr>
            <p:cNvPr id="11149" name="Google Shape;11149;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3" name="Google Shape;11153;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4" name="Google Shape;11154;p72"/>
          <p:cNvGrpSpPr/>
          <p:nvPr/>
        </p:nvGrpSpPr>
        <p:grpSpPr>
          <a:xfrm>
            <a:off x="1303876" y="2419377"/>
            <a:ext cx="363275" cy="354626"/>
            <a:chOff x="1303876" y="2419377"/>
            <a:chExt cx="363275" cy="354626"/>
          </a:xfrm>
          <a:solidFill>
            <a:schemeClr val="bg1"/>
          </a:solidFill>
        </p:grpSpPr>
        <p:sp>
          <p:nvSpPr>
            <p:cNvPr id="11155" name="Google Shape;11155;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72"/>
          <p:cNvGrpSpPr/>
          <p:nvPr/>
        </p:nvGrpSpPr>
        <p:grpSpPr>
          <a:xfrm>
            <a:off x="861053" y="2414910"/>
            <a:ext cx="362134" cy="363623"/>
            <a:chOff x="861053" y="2414910"/>
            <a:chExt cx="362134" cy="363623"/>
          </a:xfrm>
          <a:solidFill>
            <a:schemeClr val="bg1"/>
          </a:solidFill>
        </p:grpSpPr>
        <p:sp>
          <p:nvSpPr>
            <p:cNvPr id="11164" name="Google Shape;11164;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72"/>
          <p:cNvGrpSpPr/>
          <p:nvPr/>
        </p:nvGrpSpPr>
        <p:grpSpPr>
          <a:xfrm>
            <a:off x="7594288" y="2415259"/>
            <a:ext cx="279513" cy="355735"/>
            <a:chOff x="7594288" y="2415259"/>
            <a:chExt cx="279513" cy="355735"/>
          </a:xfrm>
          <a:solidFill>
            <a:schemeClr val="bg1"/>
          </a:solidFill>
        </p:grpSpPr>
        <p:sp>
          <p:nvSpPr>
            <p:cNvPr id="11170" name="Google Shape;11170;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72"/>
          <p:cNvGrpSpPr/>
          <p:nvPr/>
        </p:nvGrpSpPr>
        <p:grpSpPr>
          <a:xfrm>
            <a:off x="7145794" y="2415639"/>
            <a:ext cx="278784" cy="355735"/>
            <a:chOff x="7145794" y="2415639"/>
            <a:chExt cx="278784" cy="355735"/>
          </a:xfrm>
          <a:solidFill>
            <a:schemeClr val="bg1"/>
          </a:solidFill>
        </p:grpSpPr>
        <p:sp>
          <p:nvSpPr>
            <p:cNvPr id="11177" name="Google Shape;11177;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72"/>
          <p:cNvGrpSpPr/>
          <p:nvPr/>
        </p:nvGrpSpPr>
        <p:grpSpPr>
          <a:xfrm>
            <a:off x="6698441" y="2414530"/>
            <a:ext cx="277644" cy="357984"/>
            <a:chOff x="6698441" y="2414530"/>
            <a:chExt cx="277644" cy="357984"/>
          </a:xfrm>
          <a:solidFill>
            <a:schemeClr val="bg1"/>
          </a:solidFill>
        </p:grpSpPr>
        <p:sp>
          <p:nvSpPr>
            <p:cNvPr id="11188" name="Google Shape;11188;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2"/>
          <p:cNvGrpSpPr/>
          <p:nvPr/>
        </p:nvGrpSpPr>
        <p:grpSpPr>
          <a:xfrm>
            <a:off x="4897750" y="2415639"/>
            <a:ext cx="279513" cy="357255"/>
            <a:chOff x="4897750" y="2415639"/>
            <a:chExt cx="279513" cy="357255"/>
          </a:xfrm>
          <a:solidFill>
            <a:schemeClr val="bg1"/>
          </a:solidFill>
        </p:grpSpPr>
        <p:sp>
          <p:nvSpPr>
            <p:cNvPr id="11195" name="Google Shape;11195;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2"/>
          <p:cNvGrpSpPr/>
          <p:nvPr/>
        </p:nvGrpSpPr>
        <p:grpSpPr>
          <a:xfrm>
            <a:off x="5812066" y="2416019"/>
            <a:ext cx="264813" cy="353454"/>
            <a:chOff x="5812066" y="2416019"/>
            <a:chExt cx="264813" cy="353454"/>
          </a:xfrm>
          <a:solidFill>
            <a:schemeClr val="bg1"/>
          </a:solidFill>
        </p:grpSpPr>
        <p:sp>
          <p:nvSpPr>
            <p:cNvPr id="11204" name="Google Shape;11204;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72"/>
          <p:cNvGrpSpPr/>
          <p:nvPr/>
        </p:nvGrpSpPr>
        <p:grpSpPr>
          <a:xfrm>
            <a:off x="8054820" y="2416399"/>
            <a:ext cx="264433" cy="353454"/>
            <a:chOff x="8054820" y="2416399"/>
            <a:chExt cx="264433" cy="353454"/>
          </a:xfrm>
          <a:solidFill>
            <a:schemeClr val="bg1"/>
          </a:solidFill>
        </p:grpSpPr>
        <p:sp>
          <p:nvSpPr>
            <p:cNvPr id="11212" name="Google Shape;11212;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72"/>
          <p:cNvGrpSpPr/>
          <p:nvPr/>
        </p:nvGrpSpPr>
        <p:grpSpPr>
          <a:xfrm>
            <a:off x="5356413" y="2413390"/>
            <a:ext cx="271212" cy="361374"/>
            <a:chOff x="5356413" y="2413390"/>
            <a:chExt cx="271212" cy="361374"/>
          </a:xfrm>
          <a:solidFill>
            <a:schemeClr val="bg1"/>
          </a:solidFill>
        </p:grpSpPr>
        <p:sp>
          <p:nvSpPr>
            <p:cNvPr id="11219" name="Google Shape;11219;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72"/>
          <p:cNvGrpSpPr/>
          <p:nvPr/>
        </p:nvGrpSpPr>
        <p:grpSpPr>
          <a:xfrm>
            <a:off x="6255238" y="2412249"/>
            <a:ext cx="271244" cy="360994"/>
            <a:chOff x="6255238" y="2412249"/>
            <a:chExt cx="271244" cy="360994"/>
          </a:xfrm>
          <a:solidFill>
            <a:schemeClr val="bg1"/>
          </a:solidFill>
        </p:grpSpPr>
        <p:sp>
          <p:nvSpPr>
            <p:cNvPr id="11225" name="Google Shape;11225;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72"/>
          <p:cNvGrpSpPr/>
          <p:nvPr/>
        </p:nvGrpSpPr>
        <p:grpSpPr>
          <a:xfrm>
            <a:off x="2185372" y="1957799"/>
            <a:ext cx="366664" cy="366981"/>
            <a:chOff x="2185372" y="1957799"/>
            <a:chExt cx="366664" cy="366981"/>
          </a:xfrm>
          <a:solidFill>
            <a:schemeClr val="bg1"/>
          </a:solidFill>
        </p:grpSpPr>
        <p:sp>
          <p:nvSpPr>
            <p:cNvPr id="11232" name="Google Shape;11232;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72"/>
          <p:cNvGrpSpPr/>
          <p:nvPr/>
        </p:nvGrpSpPr>
        <p:grpSpPr>
          <a:xfrm>
            <a:off x="1737258" y="1988371"/>
            <a:ext cx="370814" cy="307359"/>
            <a:chOff x="1737258" y="1988371"/>
            <a:chExt cx="370814" cy="307359"/>
          </a:xfrm>
          <a:solidFill>
            <a:schemeClr val="bg1"/>
          </a:solidFill>
        </p:grpSpPr>
        <p:sp>
          <p:nvSpPr>
            <p:cNvPr id="11241" name="Google Shape;11241;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72"/>
          <p:cNvGrpSpPr/>
          <p:nvPr/>
        </p:nvGrpSpPr>
        <p:grpSpPr>
          <a:xfrm>
            <a:off x="848983" y="1989511"/>
            <a:ext cx="369294" cy="304350"/>
            <a:chOff x="848983" y="1989511"/>
            <a:chExt cx="369294" cy="304350"/>
          </a:xfrm>
          <a:solidFill>
            <a:schemeClr val="bg1"/>
          </a:solidFill>
        </p:grpSpPr>
        <p:sp>
          <p:nvSpPr>
            <p:cNvPr id="11246" name="Google Shape;11246;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72"/>
          <p:cNvGrpSpPr/>
          <p:nvPr/>
        </p:nvGrpSpPr>
        <p:grpSpPr>
          <a:xfrm>
            <a:off x="3074027" y="1983777"/>
            <a:ext cx="380604" cy="313854"/>
            <a:chOff x="3074027" y="1983777"/>
            <a:chExt cx="380604" cy="313854"/>
          </a:xfrm>
          <a:solidFill>
            <a:schemeClr val="bg1"/>
          </a:solidFill>
        </p:grpSpPr>
        <p:sp>
          <p:nvSpPr>
            <p:cNvPr id="11252" name="Google Shape;11252;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2"/>
          <p:cNvGrpSpPr/>
          <p:nvPr/>
        </p:nvGrpSpPr>
        <p:grpSpPr>
          <a:xfrm>
            <a:off x="3522521" y="1975857"/>
            <a:ext cx="367013" cy="331278"/>
            <a:chOff x="3522521" y="1975857"/>
            <a:chExt cx="367013" cy="331278"/>
          </a:xfrm>
          <a:solidFill>
            <a:schemeClr val="bg1"/>
          </a:solidFill>
        </p:grpSpPr>
        <p:sp>
          <p:nvSpPr>
            <p:cNvPr id="11258" name="Google Shape;11258;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2"/>
          <p:cNvGrpSpPr/>
          <p:nvPr/>
        </p:nvGrpSpPr>
        <p:grpSpPr>
          <a:xfrm>
            <a:off x="2630824" y="1976966"/>
            <a:ext cx="368185" cy="330454"/>
            <a:chOff x="2630824" y="1976966"/>
            <a:chExt cx="368185" cy="330454"/>
          </a:xfrm>
          <a:solidFill>
            <a:schemeClr val="bg1"/>
          </a:solidFill>
        </p:grpSpPr>
        <p:sp>
          <p:nvSpPr>
            <p:cNvPr id="11266" name="Google Shape;11266;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2"/>
          <p:cNvGrpSpPr/>
          <p:nvPr/>
        </p:nvGrpSpPr>
        <p:grpSpPr>
          <a:xfrm>
            <a:off x="1293706" y="1966416"/>
            <a:ext cx="369294" cy="350444"/>
            <a:chOff x="1293706" y="1966416"/>
            <a:chExt cx="369294" cy="350444"/>
          </a:xfrm>
          <a:solidFill>
            <a:schemeClr val="bg1"/>
          </a:solidFill>
        </p:grpSpPr>
        <p:sp>
          <p:nvSpPr>
            <p:cNvPr id="11275" name="Google Shape;11275;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72"/>
          <p:cNvGrpSpPr/>
          <p:nvPr/>
        </p:nvGrpSpPr>
        <p:grpSpPr>
          <a:xfrm>
            <a:off x="3967213" y="1975477"/>
            <a:ext cx="368185" cy="331816"/>
            <a:chOff x="3967213" y="1975477"/>
            <a:chExt cx="368185" cy="331816"/>
          </a:xfrm>
          <a:solidFill>
            <a:schemeClr val="bg1"/>
          </a:solidFill>
        </p:grpSpPr>
        <p:sp>
          <p:nvSpPr>
            <p:cNvPr id="11284" name="Google Shape;11284;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72"/>
          <p:cNvGrpSpPr/>
          <p:nvPr/>
        </p:nvGrpSpPr>
        <p:grpSpPr>
          <a:xfrm>
            <a:off x="8047661" y="1969046"/>
            <a:ext cx="279132" cy="356875"/>
            <a:chOff x="8047661" y="1969046"/>
            <a:chExt cx="279132" cy="356875"/>
          </a:xfrm>
          <a:solidFill>
            <a:schemeClr val="bg1"/>
          </a:solidFill>
        </p:grpSpPr>
        <p:sp>
          <p:nvSpPr>
            <p:cNvPr id="11288" name="Google Shape;11288;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2"/>
          <p:cNvGrpSpPr/>
          <p:nvPr/>
        </p:nvGrpSpPr>
        <p:grpSpPr>
          <a:xfrm>
            <a:off x="7596157" y="1968159"/>
            <a:ext cx="279544" cy="358142"/>
            <a:chOff x="7596157" y="1968159"/>
            <a:chExt cx="279544" cy="358142"/>
          </a:xfrm>
          <a:solidFill>
            <a:schemeClr val="bg1"/>
          </a:solidFill>
        </p:grpSpPr>
        <p:sp>
          <p:nvSpPr>
            <p:cNvPr id="11293" name="Google Shape;11293;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72"/>
          <p:cNvGrpSpPr/>
          <p:nvPr/>
        </p:nvGrpSpPr>
        <p:grpSpPr>
          <a:xfrm>
            <a:off x="7147315" y="1969046"/>
            <a:ext cx="279513" cy="357636"/>
            <a:chOff x="7147315" y="1969046"/>
            <a:chExt cx="279513" cy="357636"/>
          </a:xfrm>
          <a:solidFill>
            <a:schemeClr val="bg1"/>
          </a:solidFill>
        </p:grpSpPr>
        <p:sp>
          <p:nvSpPr>
            <p:cNvPr id="11300" name="Google Shape;11300;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72"/>
          <p:cNvGrpSpPr/>
          <p:nvPr/>
        </p:nvGrpSpPr>
        <p:grpSpPr>
          <a:xfrm>
            <a:off x="6697681" y="1968317"/>
            <a:ext cx="280305" cy="359093"/>
            <a:chOff x="6697681" y="1968317"/>
            <a:chExt cx="280305" cy="359093"/>
          </a:xfrm>
          <a:solidFill>
            <a:schemeClr val="bg1"/>
          </a:solidFill>
        </p:grpSpPr>
        <p:sp>
          <p:nvSpPr>
            <p:cNvPr id="11308" name="Google Shape;11308;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72"/>
          <p:cNvGrpSpPr/>
          <p:nvPr/>
        </p:nvGrpSpPr>
        <p:grpSpPr>
          <a:xfrm>
            <a:off x="6248839" y="1967937"/>
            <a:ext cx="280273" cy="358744"/>
            <a:chOff x="6248839" y="1967937"/>
            <a:chExt cx="280273" cy="358744"/>
          </a:xfrm>
          <a:solidFill>
            <a:schemeClr val="bg1"/>
          </a:solidFill>
        </p:grpSpPr>
        <p:sp>
          <p:nvSpPr>
            <p:cNvPr id="11316" name="Google Shape;11316;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72"/>
          <p:cNvGrpSpPr/>
          <p:nvPr/>
        </p:nvGrpSpPr>
        <p:grpSpPr>
          <a:xfrm>
            <a:off x="5801485" y="1969046"/>
            <a:ext cx="279164" cy="357794"/>
            <a:chOff x="5801485" y="1969046"/>
            <a:chExt cx="279164" cy="357794"/>
          </a:xfrm>
          <a:solidFill>
            <a:schemeClr val="bg1"/>
          </a:solidFill>
        </p:grpSpPr>
        <p:sp>
          <p:nvSpPr>
            <p:cNvPr id="11323" name="Google Shape;11323;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72"/>
          <p:cNvGrpSpPr/>
          <p:nvPr/>
        </p:nvGrpSpPr>
        <p:grpSpPr>
          <a:xfrm>
            <a:off x="5352643" y="1969046"/>
            <a:ext cx="278404" cy="358364"/>
            <a:chOff x="5352643" y="1969046"/>
            <a:chExt cx="278404" cy="358364"/>
          </a:xfrm>
          <a:solidFill>
            <a:schemeClr val="bg1"/>
          </a:solidFill>
        </p:grpSpPr>
        <p:sp>
          <p:nvSpPr>
            <p:cNvPr id="11337" name="Google Shape;11337;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2"/>
          <p:cNvGrpSpPr/>
          <p:nvPr/>
        </p:nvGrpSpPr>
        <p:grpSpPr>
          <a:xfrm>
            <a:off x="4897750" y="1968317"/>
            <a:ext cx="279132" cy="358364"/>
            <a:chOff x="4897750" y="1968317"/>
            <a:chExt cx="279132" cy="358364"/>
          </a:xfrm>
          <a:solidFill>
            <a:schemeClr val="bg1"/>
          </a:solidFill>
        </p:grpSpPr>
        <p:sp>
          <p:nvSpPr>
            <p:cNvPr id="11342" name="Google Shape;11342;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5" name="Google Shape;11355;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6" name="Google Shape;11356;p72"/>
          <p:cNvGrpSpPr/>
          <p:nvPr/>
        </p:nvGrpSpPr>
        <p:grpSpPr>
          <a:xfrm>
            <a:off x="1767449" y="1513044"/>
            <a:ext cx="324403" cy="347783"/>
            <a:chOff x="1767449" y="1513044"/>
            <a:chExt cx="324403" cy="347783"/>
          </a:xfrm>
          <a:solidFill>
            <a:schemeClr val="bg1"/>
          </a:solidFill>
        </p:grpSpPr>
        <p:sp>
          <p:nvSpPr>
            <p:cNvPr id="11357" name="Google Shape;11357;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2"/>
          <p:cNvGrpSpPr/>
          <p:nvPr/>
        </p:nvGrpSpPr>
        <p:grpSpPr>
          <a:xfrm>
            <a:off x="4007193" y="1512727"/>
            <a:ext cx="320633" cy="348100"/>
            <a:chOff x="4007193" y="1512727"/>
            <a:chExt cx="320633" cy="348100"/>
          </a:xfrm>
          <a:solidFill>
            <a:schemeClr val="bg1"/>
          </a:solidFill>
        </p:grpSpPr>
        <p:sp>
          <p:nvSpPr>
            <p:cNvPr id="11367" name="Google Shape;11367;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72"/>
          <p:cNvGrpSpPr/>
          <p:nvPr/>
        </p:nvGrpSpPr>
        <p:grpSpPr>
          <a:xfrm>
            <a:off x="3530425" y="1508747"/>
            <a:ext cx="368175" cy="344594"/>
            <a:chOff x="3530425" y="1508747"/>
            <a:chExt cx="368175" cy="344594"/>
          </a:xfrm>
          <a:solidFill>
            <a:schemeClr val="bg1"/>
          </a:solidFill>
        </p:grpSpPr>
        <p:sp>
          <p:nvSpPr>
            <p:cNvPr id="11373" name="Google Shape;11373;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2"/>
          <p:cNvGrpSpPr/>
          <p:nvPr/>
        </p:nvGrpSpPr>
        <p:grpSpPr>
          <a:xfrm>
            <a:off x="3127598" y="1513234"/>
            <a:ext cx="289714" cy="347593"/>
            <a:chOff x="3127598" y="1513234"/>
            <a:chExt cx="289714" cy="347593"/>
          </a:xfrm>
          <a:solidFill>
            <a:schemeClr val="bg1"/>
          </a:solidFill>
        </p:grpSpPr>
        <p:sp>
          <p:nvSpPr>
            <p:cNvPr id="11378" name="Google Shape;11378;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72"/>
          <p:cNvGrpSpPr/>
          <p:nvPr/>
        </p:nvGrpSpPr>
        <p:grpSpPr>
          <a:xfrm>
            <a:off x="2662884" y="1513044"/>
            <a:ext cx="322914" cy="348543"/>
            <a:chOff x="2662884" y="1513044"/>
            <a:chExt cx="322914" cy="348543"/>
          </a:xfrm>
          <a:solidFill>
            <a:schemeClr val="bg1"/>
          </a:solidFill>
        </p:grpSpPr>
        <p:sp>
          <p:nvSpPr>
            <p:cNvPr id="11384" name="Google Shape;11384;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72"/>
          <p:cNvGrpSpPr/>
          <p:nvPr/>
        </p:nvGrpSpPr>
        <p:grpSpPr>
          <a:xfrm>
            <a:off x="2232511" y="1512759"/>
            <a:ext cx="299534" cy="348068"/>
            <a:chOff x="2232511" y="1512759"/>
            <a:chExt cx="299534" cy="348068"/>
          </a:xfrm>
          <a:solidFill>
            <a:schemeClr val="bg1"/>
          </a:solidFill>
        </p:grpSpPr>
        <p:sp>
          <p:nvSpPr>
            <p:cNvPr id="11395" name="Google Shape;11395;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72"/>
          <p:cNvGrpSpPr/>
          <p:nvPr/>
        </p:nvGrpSpPr>
        <p:grpSpPr>
          <a:xfrm>
            <a:off x="1331406" y="1513361"/>
            <a:ext cx="301784" cy="348607"/>
            <a:chOff x="1331406" y="1513361"/>
            <a:chExt cx="301784" cy="348607"/>
          </a:xfrm>
          <a:solidFill>
            <a:schemeClr val="bg1"/>
          </a:solidFill>
        </p:grpSpPr>
        <p:sp>
          <p:nvSpPr>
            <p:cNvPr id="11407" name="Google Shape;11407;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2"/>
          <p:cNvGrpSpPr/>
          <p:nvPr/>
        </p:nvGrpSpPr>
        <p:grpSpPr>
          <a:xfrm>
            <a:off x="7144274" y="1500214"/>
            <a:ext cx="282174" cy="355735"/>
            <a:chOff x="7144274" y="1500214"/>
            <a:chExt cx="282174" cy="355735"/>
          </a:xfrm>
          <a:solidFill>
            <a:schemeClr val="bg1"/>
          </a:solidFill>
        </p:grpSpPr>
        <p:sp>
          <p:nvSpPr>
            <p:cNvPr id="11412" name="Google Shape;11412;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72"/>
          <p:cNvGrpSpPr/>
          <p:nvPr/>
        </p:nvGrpSpPr>
        <p:grpSpPr>
          <a:xfrm>
            <a:off x="6685262" y="1500214"/>
            <a:ext cx="289682" cy="354594"/>
            <a:chOff x="6685262" y="1500214"/>
            <a:chExt cx="289682" cy="354594"/>
          </a:xfrm>
          <a:solidFill>
            <a:schemeClr val="bg1"/>
          </a:solidFill>
        </p:grpSpPr>
        <p:sp>
          <p:nvSpPr>
            <p:cNvPr id="11419" name="Google Shape;11419;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2"/>
          <p:cNvGrpSpPr/>
          <p:nvPr/>
        </p:nvGrpSpPr>
        <p:grpSpPr>
          <a:xfrm>
            <a:off x="6200938" y="1500594"/>
            <a:ext cx="322154" cy="355355"/>
            <a:chOff x="6200938" y="1500594"/>
            <a:chExt cx="322154" cy="355355"/>
          </a:xfrm>
          <a:solidFill>
            <a:schemeClr val="bg1"/>
          </a:solidFill>
        </p:grpSpPr>
        <p:sp>
          <p:nvSpPr>
            <p:cNvPr id="11424" name="Google Shape;11424;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72"/>
          <p:cNvGrpSpPr/>
          <p:nvPr/>
        </p:nvGrpSpPr>
        <p:grpSpPr>
          <a:xfrm>
            <a:off x="5289631" y="1500214"/>
            <a:ext cx="332355" cy="354974"/>
            <a:chOff x="5289631" y="1500214"/>
            <a:chExt cx="332355" cy="354974"/>
          </a:xfrm>
          <a:solidFill>
            <a:schemeClr val="bg1"/>
          </a:solidFill>
        </p:grpSpPr>
        <p:sp>
          <p:nvSpPr>
            <p:cNvPr id="11430" name="Google Shape;11430;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72"/>
          <p:cNvGrpSpPr/>
          <p:nvPr/>
        </p:nvGrpSpPr>
        <p:grpSpPr>
          <a:xfrm>
            <a:off x="5748295" y="1499833"/>
            <a:ext cx="323294" cy="356115"/>
            <a:chOff x="5748295" y="1499833"/>
            <a:chExt cx="323294" cy="356115"/>
          </a:xfrm>
          <a:solidFill>
            <a:schemeClr val="bg1"/>
          </a:solidFill>
        </p:grpSpPr>
        <p:sp>
          <p:nvSpPr>
            <p:cNvPr id="11437" name="Google Shape;11437;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72"/>
          <p:cNvGrpSpPr/>
          <p:nvPr/>
        </p:nvGrpSpPr>
        <p:grpSpPr>
          <a:xfrm>
            <a:off x="8047661" y="1501037"/>
            <a:ext cx="278404" cy="355260"/>
            <a:chOff x="8047661" y="1501037"/>
            <a:chExt cx="278404" cy="355260"/>
          </a:xfrm>
          <a:solidFill>
            <a:schemeClr val="bg1"/>
          </a:solidFill>
        </p:grpSpPr>
        <p:sp>
          <p:nvSpPr>
            <p:cNvPr id="11445" name="Google Shape;11445;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72"/>
          <p:cNvGrpSpPr/>
          <p:nvPr/>
        </p:nvGrpSpPr>
        <p:grpSpPr>
          <a:xfrm>
            <a:off x="4903389" y="1500214"/>
            <a:ext cx="267854" cy="355735"/>
            <a:chOff x="4903389" y="1500214"/>
            <a:chExt cx="267854" cy="355735"/>
          </a:xfrm>
          <a:solidFill>
            <a:schemeClr val="bg1"/>
          </a:solidFill>
        </p:grpSpPr>
        <p:sp>
          <p:nvSpPr>
            <p:cNvPr id="11450" name="Google Shape;11450;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72"/>
          <p:cNvGrpSpPr/>
          <p:nvPr/>
        </p:nvGrpSpPr>
        <p:grpSpPr>
          <a:xfrm>
            <a:off x="7613518" y="1501354"/>
            <a:ext cx="264433" cy="353074"/>
            <a:chOff x="7613518" y="1501354"/>
            <a:chExt cx="264433" cy="353074"/>
          </a:xfrm>
          <a:solidFill>
            <a:schemeClr val="bg1"/>
          </a:solidFill>
        </p:grpSpPr>
        <p:sp>
          <p:nvSpPr>
            <p:cNvPr id="11456" name="Google Shape;11456;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1465"/>
        <p:cNvGrpSpPr/>
        <p:nvPr/>
      </p:nvGrpSpPr>
      <p:grpSpPr>
        <a:xfrm>
          <a:off x="0" y="0"/>
          <a:ext cx="0" cy="0"/>
          <a:chOff x="0" y="0"/>
          <a:chExt cx="0" cy="0"/>
        </a:xfrm>
      </p:grpSpPr>
      <p:sp>
        <p:nvSpPr>
          <p:cNvPr id="11466" name="Google Shape;11466;p73"/>
          <p:cNvSpPr txBox="1">
            <a:spLocks noGrp="1"/>
          </p:cNvSpPr>
          <p:nvPr>
            <p:ph type="title" idx="4294967295"/>
          </p:nvPr>
        </p:nvSpPr>
        <p:spPr>
          <a:xfrm>
            <a:off x="849675" y="943800"/>
            <a:ext cx="3722326"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Montserrat" pitchFamily="2" charset="77"/>
                <a:ea typeface="Arial"/>
                <a:cs typeface="Arial"/>
                <a:sym typeface="Arial"/>
              </a:rPr>
              <a:t>Creative Process Icons</a:t>
            </a:r>
            <a:endParaRPr dirty="0">
              <a:solidFill>
                <a:schemeClr val="bg1"/>
              </a:solidFill>
              <a:latin typeface="Montserrat" pitchFamily="2" charset="77"/>
              <a:ea typeface="Arial"/>
              <a:cs typeface="Arial"/>
              <a:sym typeface="Arial"/>
            </a:endParaRPr>
          </a:p>
        </p:txBody>
      </p:sp>
      <p:sp>
        <p:nvSpPr>
          <p:cNvPr id="11467" name="Google Shape;1146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68" name="Google Shape;11468;p73"/>
          <p:cNvGrpSpPr/>
          <p:nvPr/>
        </p:nvGrpSpPr>
        <p:grpSpPr>
          <a:xfrm>
            <a:off x="1757085" y="1500675"/>
            <a:ext cx="371069" cy="359396"/>
            <a:chOff x="1757085" y="1500675"/>
            <a:chExt cx="371069" cy="359396"/>
          </a:xfrm>
          <a:solidFill>
            <a:schemeClr val="bg1"/>
          </a:solidFill>
        </p:grpSpPr>
        <p:sp>
          <p:nvSpPr>
            <p:cNvPr id="11469" name="Google Shape;11469;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3"/>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3"/>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3"/>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3"/>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3"/>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3"/>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3"/>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3"/>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3"/>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3"/>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3"/>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3"/>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3"/>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3"/>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3"/>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73"/>
          <p:cNvGrpSpPr/>
          <p:nvPr/>
        </p:nvGrpSpPr>
        <p:grpSpPr>
          <a:xfrm>
            <a:off x="2774209" y="1954691"/>
            <a:ext cx="116693" cy="374186"/>
            <a:chOff x="2774209" y="1954691"/>
            <a:chExt cx="116693" cy="374186"/>
          </a:xfrm>
          <a:solidFill>
            <a:schemeClr val="bg1"/>
          </a:solidFill>
        </p:grpSpPr>
        <p:sp>
          <p:nvSpPr>
            <p:cNvPr id="11499" name="Google Shape;11499;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73"/>
          <p:cNvGrpSpPr/>
          <p:nvPr/>
        </p:nvGrpSpPr>
        <p:grpSpPr>
          <a:xfrm>
            <a:off x="4017435" y="1499912"/>
            <a:ext cx="315092" cy="359397"/>
            <a:chOff x="4017435" y="1499912"/>
            <a:chExt cx="315092" cy="359397"/>
          </a:xfrm>
          <a:solidFill>
            <a:schemeClr val="bg1"/>
          </a:solidFill>
        </p:grpSpPr>
        <p:sp>
          <p:nvSpPr>
            <p:cNvPr id="11502" name="Google Shape;11502;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3"/>
          <p:cNvGrpSpPr/>
          <p:nvPr/>
        </p:nvGrpSpPr>
        <p:grpSpPr>
          <a:xfrm>
            <a:off x="3963652" y="1999759"/>
            <a:ext cx="374154" cy="284050"/>
            <a:chOff x="3963652" y="1999759"/>
            <a:chExt cx="374154" cy="284050"/>
          </a:xfrm>
          <a:solidFill>
            <a:schemeClr val="bg1"/>
          </a:solidFill>
        </p:grpSpPr>
        <p:sp>
          <p:nvSpPr>
            <p:cNvPr id="11505" name="Google Shape;11505;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73"/>
          <p:cNvGrpSpPr/>
          <p:nvPr/>
        </p:nvGrpSpPr>
        <p:grpSpPr>
          <a:xfrm>
            <a:off x="1777536" y="2014866"/>
            <a:ext cx="376444" cy="253772"/>
            <a:chOff x="1777536" y="2014866"/>
            <a:chExt cx="376444" cy="253772"/>
          </a:xfrm>
          <a:solidFill>
            <a:schemeClr val="bg1"/>
          </a:solidFill>
        </p:grpSpPr>
        <p:sp>
          <p:nvSpPr>
            <p:cNvPr id="11509" name="Google Shape;11509;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73"/>
          <p:cNvGrpSpPr/>
          <p:nvPr/>
        </p:nvGrpSpPr>
        <p:grpSpPr>
          <a:xfrm>
            <a:off x="1309875" y="2057326"/>
            <a:ext cx="374154" cy="169680"/>
            <a:chOff x="1309875" y="2057326"/>
            <a:chExt cx="374154" cy="169680"/>
          </a:xfrm>
          <a:solidFill>
            <a:schemeClr val="bg1"/>
          </a:solidFill>
        </p:grpSpPr>
        <p:sp>
          <p:nvSpPr>
            <p:cNvPr id="11515" name="Google Shape;11515;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3"/>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3"/>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3"/>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6" name="Google Shape;11526;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7" name="Google Shape;11527;p73"/>
          <p:cNvGrpSpPr/>
          <p:nvPr/>
        </p:nvGrpSpPr>
        <p:grpSpPr>
          <a:xfrm>
            <a:off x="2347450" y="1954564"/>
            <a:ext cx="113639" cy="373168"/>
            <a:chOff x="2347450" y="1954564"/>
            <a:chExt cx="113639" cy="373168"/>
          </a:xfrm>
          <a:solidFill>
            <a:schemeClr val="bg1"/>
          </a:solidFill>
        </p:grpSpPr>
        <p:sp>
          <p:nvSpPr>
            <p:cNvPr id="11528" name="Google Shape;11528;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0" name="Google Shape;11530;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1" name="Google Shape;11531;p73"/>
          <p:cNvGrpSpPr/>
          <p:nvPr/>
        </p:nvGrpSpPr>
        <p:grpSpPr>
          <a:xfrm>
            <a:off x="3110102" y="1499880"/>
            <a:ext cx="330613" cy="358379"/>
            <a:chOff x="3110102" y="1499880"/>
            <a:chExt cx="330613" cy="358379"/>
          </a:xfrm>
          <a:solidFill>
            <a:schemeClr val="bg1"/>
          </a:solidFill>
        </p:grpSpPr>
        <p:sp>
          <p:nvSpPr>
            <p:cNvPr id="11532" name="Google Shape;11532;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9" name="Google Shape;11539;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0" name="Google Shape;11540;p73"/>
          <p:cNvGrpSpPr/>
          <p:nvPr/>
        </p:nvGrpSpPr>
        <p:grpSpPr>
          <a:xfrm>
            <a:off x="3485575" y="1999759"/>
            <a:ext cx="373772" cy="284050"/>
            <a:chOff x="3531200" y="1999759"/>
            <a:chExt cx="373772" cy="284050"/>
          </a:xfrm>
          <a:solidFill>
            <a:schemeClr val="bg1"/>
          </a:solidFill>
        </p:grpSpPr>
        <p:sp>
          <p:nvSpPr>
            <p:cNvPr id="11541" name="Google Shape;11541;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73"/>
          <p:cNvGrpSpPr/>
          <p:nvPr/>
        </p:nvGrpSpPr>
        <p:grpSpPr>
          <a:xfrm>
            <a:off x="2667058" y="1500293"/>
            <a:ext cx="330231" cy="359015"/>
            <a:chOff x="2667058" y="1500293"/>
            <a:chExt cx="330231" cy="359015"/>
          </a:xfrm>
          <a:solidFill>
            <a:schemeClr val="bg1"/>
          </a:solidFill>
        </p:grpSpPr>
        <p:sp>
          <p:nvSpPr>
            <p:cNvPr id="11546" name="Google Shape;11546;p73"/>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3"/>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3"/>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3"/>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3"/>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3"/>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3"/>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3"/>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73"/>
          <p:cNvGrpSpPr/>
          <p:nvPr/>
        </p:nvGrpSpPr>
        <p:grpSpPr>
          <a:xfrm>
            <a:off x="3567553" y="1499912"/>
            <a:ext cx="320022" cy="359778"/>
            <a:chOff x="3567553" y="1499912"/>
            <a:chExt cx="320022" cy="359778"/>
          </a:xfrm>
          <a:solidFill>
            <a:schemeClr val="bg1"/>
          </a:solidFill>
        </p:grpSpPr>
        <p:sp>
          <p:nvSpPr>
            <p:cNvPr id="11565" name="Google Shape;11565;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73"/>
          <p:cNvGrpSpPr/>
          <p:nvPr/>
        </p:nvGrpSpPr>
        <p:grpSpPr>
          <a:xfrm>
            <a:off x="1309875" y="1499912"/>
            <a:ext cx="359015" cy="358633"/>
            <a:chOff x="1309875" y="1499912"/>
            <a:chExt cx="359015" cy="358633"/>
          </a:xfrm>
          <a:solidFill>
            <a:schemeClr val="bg1"/>
          </a:solidFill>
        </p:grpSpPr>
        <p:sp>
          <p:nvSpPr>
            <p:cNvPr id="11572" name="Google Shape;11572;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73"/>
          <p:cNvGrpSpPr/>
          <p:nvPr/>
        </p:nvGrpSpPr>
        <p:grpSpPr>
          <a:xfrm>
            <a:off x="2219466" y="1500293"/>
            <a:ext cx="330613" cy="359015"/>
            <a:chOff x="2219466" y="1500293"/>
            <a:chExt cx="330613" cy="359015"/>
          </a:xfrm>
          <a:solidFill>
            <a:schemeClr val="bg1"/>
          </a:solidFill>
        </p:grpSpPr>
        <p:sp>
          <p:nvSpPr>
            <p:cNvPr id="11582" name="Google Shape;11582;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3"/>
          <p:cNvGrpSpPr/>
          <p:nvPr/>
        </p:nvGrpSpPr>
        <p:grpSpPr>
          <a:xfrm>
            <a:off x="5343544" y="1509358"/>
            <a:ext cx="244676" cy="351095"/>
            <a:chOff x="5343544" y="1509358"/>
            <a:chExt cx="244676" cy="351095"/>
          </a:xfrm>
          <a:solidFill>
            <a:schemeClr val="bg1"/>
          </a:solidFill>
        </p:grpSpPr>
        <p:sp>
          <p:nvSpPr>
            <p:cNvPr id="11585" name="Google Shape;11585;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3"/>
          <p:cNvGrpSpPr/>
          <p:nvPr/>
        </p:nvGrpSpPr>
        <p:grpSpPr>
          <a:xfrm>
            <a:off x="4882340" y="1509358"/>
            <a:ext cx="246171" cy="351095"/>
            <a:chOff x="4882340" y="1509358"/>
            <a:chExt cx="246171" cy="351095"/>
          </a:xfrm>
          <a:solidFill>
            <a:schemeClr val="bg1"/>
          </a:solidFill>
        </p:grpSpPr>
        <p:sp>
          <p:nvSpPr>
            <p:cNvPr id="11589" name="Google Shape;11589;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73"/>
          <p:cNvGrpSpPr/>
          <p:nvPr/>
        </p:nvGrpSpPr>
        <p:grpSpPr>
          <a:xfrm>
            <a:off x="6273204" y="1509008"/>
            <a:ext cx="236343" cy="351445"/>
            <a:chOff x="6273204" y="1509008"/>
            <a:chExt cx="236343" cy="351445"/>
          </a:xfrm>
          <a:solidFill>
            <a:schemeClr val="bg1"/>
          </a:solidFill>
        </p:grpSpPr>
        <p:sp>
          <p:nvSpPr>
            <p:cNvPr id="11595" name="Google Shape;11595;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7" name="Google Shape;11597;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8" name="Google Shape;11598;p73"/>
          <p:cNvGrpSpPr/>
          <p:nvPr/>
        </p:nvGrpSpPr>
        <p:grpSpPr>
          <a:xfrm>
            <a:off x="7219530" y="1508244"/>
            <a:ext cx="191625" cy="352209"/>
            <a:chOff x="7219530" y="1508244"/>
            <a:chExt cx="191625" cy="352209"/>
          </a:xfrm>
          <a:solidFill>
            <a:schemeClr val="bg1"/>
          </a:solidFill>
        </p:grpSpPr>
        <p:sp>
          <p:nvSpPr>
            <p:cNvPr id="11599" name="Google Shape;11599;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3"/>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73"/>
          <p:cNvGrpSpPr/>
          <p:nvPr/>
        </p:nvGrpSpPr>
        <p:grpSpPr>
          <a:xfrm>
            <a:off x="7699309" y="1508626"/>
            <a:ext cx="154922" cy="351827"/>
            <a:chOff x="7699309" y="1508626"/>
            <a:chExt cx="154922" cy="351827"/>
          </a:xfrm>
          <a:solidFill>
            <a:schemeClr val="bg1"/>
          </a:solidFill>
        </p:grpSpPr>
        <p:sp>
          <p:nvSpPr>
            <p:cNvPr id="11602" name="Google Shape;11602;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73"/>
          <p:cNvGrpSpPr/>
          <p:nvPr/>
        </p:nvGrpSpPr>
        <p:grpSpPr>
          <a:xfrm>
            <a:off x="8161690" y="1509008"/>
            <a:ext cx="153396" cy="351064"/>
            <a:chOff x="8161690" y="1509008"/>
            <a:chExt cx="153396" cy="351064"/>
          </a:xfrm>
          <a:solidFill>
            <a:schemeClr val="bg1"/>
          </a:solidFill>
        </p:grpSpPr>
        <p:sp>
          <p:nvSpPr>
            <p:cNvPr id="11610" name="Google Shape;11610;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3"/>
          <p:cNvGrpSpPr/>
          <p:nvPr/>
        </p:nvGrpSpPr>
        <p:grpSpPr>
          <a:xfrm>
            <a:off x="6746940" y="1508881"/>
            <a:ext cx="213221" cy="352304"/>
            <a:chOff x="6746940" y="1508881"/>
            <a:chExt cx="213221" cy="352304"/>
          </a:xfrm>
          <a:solidFill>
            <a:schemeClr val="bg1"/>
          </a:solidFill>
        </p:grpSpPr>
        <p:sp>
          <p:nvSpPr>
            <p:cNvPr id="11615" name="Google Shape;11615;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73"/>
          <p:cNvGrpSpPr/>
          <p:nvPr/>
        </p:nvGrpSpPr>
        <p:grpSpPr>
          <a:xfrm>
            <a:off x="5770336" y="2007615"/>
            <a:ext cx="350682" cy="292097"/>
            <a:chOff x="5770336" y="2007615"/>
            <a:chExt cx="350682" cy="292097"/>
          </a:xfrm>
          <a:solidFill>
            <a:schemeClr val="bg1"/>
          </a:solidFill>
        </p:grpSpPr>
        <p:sp>
          <p:nvSpPr>
            <p:cNvPr id="11620" name="Google Shape;11620;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73"/>
          <p:cNvGrpSpPr/>
          <p:nvPr/>
        </p:nvGrpSpPr>
        <p:grpSpPr>
          <a:xfrm>
            <a:off x="5326878" y="1980358"/>
            <a:ext cx="350332" cy="346229"/>
            <a:chOff x="5326878" y="1980358"/>
            <a:chExt cx="350332" cy="346229"/>
          </a:xfrm>
          <a:solidFill>
            <a:schemeClr val="bg1"/>
          </a:solidFill>
        </p:grpSpPr>
        <p:sp>
          <p:nvSpPr>
            <p:cNvPr id="11625" name="Google Shape;11625;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9" name="Google Shape;11629;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0" name="Google Shape;11630;p73"/>
          <p:cNvGrpSpPr/>
          <p:nvPr/>
        </p:nvGrpSpPr>
        <p:grpSpPr>
          <a:xfrm>
            <a:off x="4883835" y="1992571"/>
            <a:ext cx="350300" cy="323043"/>
            <a:chOff x="4883835" y="1992571"/>
            <a:chExt cx="350300" cy="323043"/>
          </a:xfrm>
          <a:solidFill>
            <a:schemeClr val="bg1"/>
          </a:solidFill>
        </p:grpSpPr>
        <p:sp>
          <p:nvSpPr>
            <p:cNvPr id="11631" name="Google Shape;11631;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3"/>
          <p:cNvGrpSpPr/>
          <p:nvPr/>
        </p:nvGrpSpPr>
        <p:grpSpPr>
          <a:xfrm>
            <a:off x="7548967" y="1978927"/>
            <a:ext cx="333285" cy="349950"/>
            <a:chOff x="7548967" y="1978927"/>
            <a:chExt cx="333285" cy="349950"/>
          </a:xfrm>
          <a:solidFill>
            <a:schemeClr val="bg1"/>
          </a:solidFill>
        </p:grpSpPr>
        <p:sp>
          <p:nvSpPr>
            <p:cNvPr id="11638" name="Google Shape;11638;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73"/>
          <p:cNvGrpSpPr/>
          <p:nvPr/>
        </p:nvGrpSpPr>
        <p:grpSpPr>
          <a:xfrm>
            <a:off x="6214142" y="1978927"/>
            <a:ext cx="346515" cy="350300"/>
            <a:chOff x="6214142" y="1978927"/>
            <a:chExt cx="346515" cy="350300"/>
          </a:xfrm>
          <a:solidFill>
            <a:schemeClr val="bg1"/>
          </a:solidFill>
        </p:grpSpPr>
        <p:sp>
          <p:nvSpPr>
            <p:cNvPr id="11646" name="Google Shape;11646;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73"/>
          <p:cNvGrpSpPr/>
          <p:nvPr/>
        </p:nvGrpSpPr>
        <p:grpSpPr>
          <a:xfrm>
            <a:off x="7105923" y="1978545"/>
            <a:ext cx="333285" cy="350682"/>
            <a:chOff x="7105923" y="1978545"/>
            <a:chExt cx="333285" cy="350682"/>
          </a:xfrm>
          <a:solidFill>
            <a:schemeClr val="bg1"/>
          </a:solidFill>
        </p:grpSpPr>
        <p:sp>
          <p:nvSpPr>
            <p:cNvPr id="11649" name="Google Shape;11649;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8" name="Google Shape;11658;p73"/>
          <p:cNvGrpSpPr/>
          <p:nvPr/>
        </p:nvGrpSpPr>
        <p:grpSpPr>
          <a:xfrm>
            <a:off x="3616406" y="2422352"/>
            <a:ext cx="203393" cy="351827"/>
            <a:chOff x="3616406" y="2422352"/>
            <a:chExt cx="203393" cy="351827"/>
          </a:xfrm>
          <a:solidFill>
            <a:schemeClr val="bg1"/>
          </a:solidFill>
        </p:grpSpPr>
        <p:sp>
          <p:nvSpPr>
            <p:cNvPr id="11659" name="Google Shape;11659;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73"/>
          <p:cNvGrpSpPr/>
          <p:nvPr/>
        </p:nvGrpSpPr>
        <p:grpSpPr>
          <a:xfrm>
            <a:off x="878187" y="2421970"/>
            <a:ext cx="272696" cy="351827"/>
            <a:chOff x="913012" y="2421970"/>
            <a:chExt cx="272696" cy="351827"/>
          </a:xfrm>
          <a:solidFill>
            <a:schemeClr val="bg1"/>
          </a:solidFill>
        </p:grpSpPr>
        <p:sp>
          <p:nvSpPr>
            <p:cNvPr id="11662" name="Google Shape;11662;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73"/>
          <p:cNvGrpSpPr/>
          <p:nvPr/>
        </p:nvGrpSpPr>
        <p:grpSpPr>
          <a:xfrm>
            <a:off x="2274743" y="2422352"/>
            <a:ext cx="255649" cy="351445"/>
            <a:chOff x="2274743" y="2422352"/>
            <a:chExt cx="255649" cy="351445"/>
          </a:xfrm>
          <a:solidFill>
            <a:schemeClr val="bg1"/>
          </a:solidFill>
        </p:grpSpPr>
        <p:sp>
          <p:nvSpPr>
            <p:cNvPr id="11667" name="Google Shape;11667;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73"/>
          <p:cNvGrpSpPr/>
          <p:nvPr/>
        </p:nvGrpSpPr>
        <p:grpSpPr>
          <a:xfrm>
            <a:off x="2708723" y="2421239"/>
            <a:ext cx="246552" cy="352558"/>
            <a:chOff x="2708723" y="2421239"/>
            <a:chExt cx="246552" cy="352558"/>
          </a:xfrm>
          <a:solidFill>
            <a:schemeClr val="bg1"/>
          </a:solidFill>
        </p:grpSpPr>
        <p:sp>
          <p:nvSpPr>
            <p:cNvPr id="11671" name="Google Shape;11671;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3"/>
          <p:cNvGrpSpPr/>
          <p:nvPr/>
        </p:nvGrpSpPr>
        <p:grpSpPr>
          <a:xfrm>
            <a:off x="1835485" y="2422352"/>
            <a:ext cx="259433" cy="350714"/>
            <a:chOff x="1835485" y="2422352"/>
            <a:chExt cx="259433" cy="350714"/>
          </a:xfrm>
          <a:solidFill>
            <a:schemeClr val="bg1"/>
          </a:solidFill>
        </p:grpSpPr>
        <p:sp>
          <p:nvSpPr>
            <p:cNvPr id="11674" name="Google Shape;11674;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73"/>
          <p:cNvGrpSpPr/>
          <p:nvPr/>
        </p:nvGrpSpPr>
        <p:grpSpPr>
          <a:xfrm>
            <a:off x="3150240" y="2422352"/>
            <a:ext cx="212489" cy="351445"/>
            <a:chOff x="3150240" y="2422352"/>
            <a:chExt cx="212489" cy="351445"/>
          </a:xfrm>
          <a:solidFill>
            <a:schemeClr val="bg1"/>
          </a:solidFill>
        </p:grpSpPr>
        <p:sp>
          <p:nvSpPr>
            <p:cNvPr id="11682" name="Google Shape;11682;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73"/>
          <p:cNvGrpSpPr/>
          <p:nvPr/>
        </p:nvGrpSpPr>
        <p:grpSpPr>
          <a:xfrm>
            <a:off x="1367060" y="2422129"/>
            <a:ext cx="269261" cy="352050"/>
            <a:chOff x="1367060" y="2422129"/>
            <a:chExt cx="269261" cy="352050"/>
          </a:xfrm>
          <a:solidFill>
            <a:schemeClr val="bg1"/>
          </a:solidFill>
        </p:grpSpPr>
        <p:sp>
          <p:nvSpPr>
            <p:cNvPr id="11685" name="Google Shape;11685;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9" name="Google Shape;11699;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0" name="Google Shape;11700;p73"/>
          <p:cNvGrpSpPr/>
          <p:nvPr/>
        </p:nvGrpSpPr>
        <p:grpSpPr>
          <a:xfrm>
            <a:off x="4882690" y="2425405"/>
            <a:ext cx="274573" cy="350682"/>
            <a:chOff x="4882690" y="2425405"/>
            <a:chExt cx="274573" cy="350682"/>
          </a:xfrm>
          <a:solidFill>
            <a:schemeClr val="bg1"/>
          </a:solidFill>
        </p:grpSpPr>
        <p:sp>
          <p:nvSpPr>
            <p:cNvPr id="11701" name="Google Shape;11701;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73"/>
          <p:cNvGrpSpPr/>
          <p:nvPr/>
        </p:nvGrpSpPr>
        <p:grpSpPr>
          <a:xfrm>
            <a:off x="6627639" y="2443884"/>
            <a:ext cx="355993" cy="313247"/>
            <a:chOff x="6627639" y="2443884"/>
            <a:chExt cx="355993" cy="313247"/>
          </a:xfrm>
          <a:solidFill>
            <a:schemeClr val="bg1"/>
          </a:solidFill>
        </p:grpSpPr>
        <p:sp>
          <p:nvSpPr>
            <p:cNvPr id="11704" name="Google Shape;11704;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73"/>
          <p:cNvGrpSpPr/>
          <p:nvPr/>
        </p:nvGrpSpPr>
        <p:grpSpPr>
          <a:xfrm>
            <a:off x="6183451" y="2462140"/>
            <a:ext cx="351445" cy="277976"/>
            <a:chOff x="6183451" y="2462140"/>
            <a:chExt cx="351445" cy="277976"/>
          </a:xfrm>
          <a:solidFill>
            <a:schemeClr val="bg1"/>
          </a:solidFill>
        </p:grpSpPr>
        <p:sp>
          <p:nvSpPr>
            <p:cNvPr id="11708" name="Google Shape;11708;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73"/>
          <p:cNvGrpSpPr/>
          <p:nvPr/>
        </p:nvGrpSpPr>
        <p:grpSpPr>
          <a:xfrm>
            <a:off x="5735477" y="2429858"/>
            <a:ext cx="353354" cy="341299"/>
            <a:chOff x="5735477" y="2429858"/>
            <a:chExt cx="353354" cy="341299"/>
          </a:xfrm>
          <a:solidFill>
            <a:schemeClr val="bg1"/>
          </a:solidFill>
        </p:grpSpPr>
        <p:sp>
          <p:nvSpPr>
            <p:cNvPr id="11716" name="Google Shape;11716;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3"/>
          <p:cNvGrpSpPr/>
          <p:nvPr/>
        </p:nvGrpSpPr>
        <p:grpSpPr>
          <a:xfrm>
            <a:off x="5243735" y="2446973"/>
            <a:ext cx="405255" cy="275499"/>
            <a:chOff x="5283337" y="2478774"/>
            <a:chExt cx="358633" cy="243913"/>
          </a:xfrm>
          <a:solidFill>
            <a:schemeClr val="bg1"/>
          </a:solidFill>
        </p:grpSpPr>
        <p:sp>
          <p:nvSpPr>
            <p:cNvPr id="11723" name="Google Shape;11723;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73"/>
          <p:cNvGrpSpPr/>
          <p:nvPr/>
        </p:nvGrpSpPr>
        <p:grpSpPr>
          <a:xfrm>
            <a:off x="7964753" y="2470823"/>
            <a:ext cx="362068" cy="258670"/>
            <a:chOff x="7964753" y="2470823"/>
            <a:chExt cx="362068" cy="258670"/>
          </a:xfrm>
          <a:solidFill>
            <a:schemeClr val="bg1"/>
          </a:solidFill>
        </p:grpSpPr>
        <p:sp>
          <p:nvSpPr>
            <p:cNvPr id="11741" name="Google Shape;11741;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73"/>
          <p:cNvGrpSpPr/>
          <p:nvPr/>
        </p:nvGrpSpPr>
        <p:grpSpPr>
          <a:xfrm>
            <a:off x="7524349" y="2456447"/>
            <a:ext cx="350332" cy="288948"/>
            <a:chOff x="7524349" y="2456447"/>
            <a:chExt cx="350332" cy="288948"/>
          </a:xfrm>
          <a:solidFill>
            <a:schemeClr val="bg1"/>
          </a:solidFill>
        </p:grpSpPr>
        <p:sp>
          <p:nvSpPr>
            <p:cNvPr id="11751" name="Google Shape;11751;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3"/>
          <p:cNvGrpSpPr/>
          <p:nvPr/>
        </p:nvGrpSpPr>
        <p:grpSpPr>
          <a:xfrm>
            <a:off x="3972749" y="2894211"/>
            <a:ext cx="355230" cy="356725"/>
            <a:chOff x="3972749" y="2894211"/>
            <a:chExt cx="355230" cy="356725"/>
          </a:xfrm>
          <a:solidFill>
            <a:schemeClr val="bg1"/>
          </a:solidFill>
        </p:grpSpPr>
        <p:sp>
          <p:nvSpPr>
            <p:cNvPr id="11757" name="Google Shape;11757;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73"/>
          <p:cNvGrpSpPr/>
          <p:nvPr/>
        </p:nvGrpSpPr>
        <p:grpSpPr>
          <a:xfrm>
            <a:off x="3527797" y="2918796"/>
            <a:ext cx="355993" cy="307904"/>
            <a:chOff x="3527797" y="2918796"/>
            <a:chExt cx="355993" cy="307904"/>
          </a:xfrm>
          <a:solidFill>
            <a:schemeClr val="bg1"/>
          </a:solidFill>
        </p:grpSpPr>
        <p:sp>
          <p:nvSpPr>
            <p:cNvPr id="11763" name="Google Shape;11763;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73"/>
          <p:cNvGrpSpPr/>
          <p:nvPr/>
        </p:nvGrpSpPr>
        <p:grpSpPr>
          <a:xfrm>
            <a:off x="3082845" y="2920959"/>
            <a:ext cx="356375" cy="302338"/>
            <a:chOff x="3082845" y="2920959"/>
            <a:chExt cx="356375" cy="302338"/>
          </a:xfrm>
          <a:solidFill>
            <a:schemeClr val="bg1"/>
          </a:solidFill>
        </p:grpSpPr>
        <p:sp>
          <p:nvSpPr>
            <p:cNvPr id="11774" name="Google Shape;11774;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3"/>
          <p:cNvGrpSpPr/>
          <p:nvPr/>
        </p:nvGrpSpPr>
        <p:grpSpPr>
          <a:xfrm>
            <a:off x="2639038" y="2894942"/>
            <a:ext cx="355612" cy="355612"/>
            <a:chOff x="2639038" y="2894942"/>
            <a:chExt cx="355612" cy="355612"/>
          </a:xfrm>
          <a:solidFill>
            <a:schemeClr val="bg1"/>
          </a:solidFill>
        </p:grpSpPr>
        <p:sp>
          <p:nvSpPr>
            <p:cNvPr id="11777" name="Google Shape;11777;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73"/>
          <p:cNvGrpSpPr/>
          <p:nvPr/>
        </p:nvGrpSpPr>
        <p:grpSpPr>
          <a:xfrm>
            <a:off x="2194468" y="2938865"/>
            <a:ext cx="355993" cy="267766"/>
            <a:chOff x="2194468" y="2938865"/>
            <a:chExt cx="355993" cy="267766"/>
          </a:xfrm>
          <a:solidFill>
            <a:schemeClr val="bg1"/>
          </a:solidFill>
        </p:grpSpPr>
        <p:sp>
          <p:nvSpPr>
            <p:cNvPr id="11780" name="Google Shape;11780;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73"/>
          <p:cNvGrpSpPr/>
          <p:nvPr/>
        </p:nvGrpSpPr>
        <p:grpSpPr>
          <a:xfrm>
            <a:off x="1749897" y="2894561"/>
            <a:ext cx="355993" cy="355612"/>
            <a:chOff x="1749897" y="2894561"/>
            <a:chExt cx="355993" cy="355612"/>
          </a:xfrm>
          <a:solidFill>
            <a:schemeClr val="bg1"/>
          </a:solidFill>
        </p:grpSpPr>
        <p:sp>
          <p:nvSpPr>
            <p:cNvPr id="11801" name="Google Shape;11801;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73"/>
          <p:cNvGrpSpPr/>
          <p:nvPr/>
        </p:nvGrpSpPr>
        <p:grpSpPr>
          <a:xfrm>
            <a:off x="1305327" y="2894211"/>
            <a:ext cx="357520" cy="357488"/>
            <a:chOff x="1305327" y="2894211"/>
            <a:chExt cx="357520" cy="357488"/>
          </a:xfrm>
          <a:solidFill>
            <a:schemeClr val="bg1"/>
          </a:solidFill>
        </p:grpSpPr>
        <p:sp>
          <p:nvSpPr>
            <p:cNvPr id="11813" name="Google Shape;11813;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73"/>
          <p:cNvGrpSpPr/>
          <p:nvPr/>
        </p:nvGrpSpPr>
        <p:grpSpPr>
          <a:xfrm>
            <a:off x="853950" y="2894720"/>
            <a:ext cx="364104" cy="353290"/>
            <a:chOff x="853950" y="2894720"/>
            <a:chExt cx="364104" cy="353290"/>
          </a:xfrm>
          <a:solidFill>
            <a:schemeClr val="bg1"/>
          </a:solidFill>
        </p:grpSpPr>
        <p:sp>
          <p:nvSpPr>
            <p:cNvPr id="11819" name="Google Shape;11819;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73"/>
          <p:cNvGrpSpPr/>
          <p:nvPr/>
        </p:nvGrpSpPr>
        <p:grpSpPr>
          <a:xfrm>
            <a:off x="7066548" y="2912594"/>
            <a:ext cx="352209" cy="334938"/>
            <a:chOff x="7066548" y="2912594"/>
            <a:chExt cx="352209" cy="334938"/>
          </a:xfrm>
          <a:solidFill>
            <a:schemeClr val="bg1"/>
          </a:solidFill>
        </p:grpSpPr>
        <p:sp>
          <p:nvSpPr>
            <p:cNvPr id="11827" name="Google Shape;11827;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3" name="Google Shape;11833;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5" name="Google Shape;11835;p73"/>
          <p:cNvGrpSpPr/>
          <p:nvPr/>
        </p:nvGrpSpPr>
        <p:grpSpPr>
          <a:xfrm>
            <a:off x="7541397" y="2904802"/>
            <a:ext cx="318495" cy="352209"/>
            <a:chOff x="7541397" y="2904802"/>
            <a:chExt cx="318495" cy="352209"/>
          </a:xfrm>
          <a:solidFill>
            <a:schemeClr val="bg1"/>
          </a:solidFill>
        </p:grpSpPr>
        <p:sp>
          <p:nvSpPr>
            <p:cNvPr id="11836" name="Google Shape;11836;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73"/>
          <p:cNvGrpSpPr/>
          <p:nvPr/>
        </p:nvGrpSpPr>
        <p:grpSpPr>
          <a:xfrm>
            <a:off x="8003015" y="2904039"/>
            <a:ext cx="306759" cy="351445"/>
            <a:chOff x="8003015" y="2904039"/>
            <a:chExt cx="306759" cy="351445"/>
          </a:xfrm>
          <a:solidFill>
            <a:schemeClr val="bg1"/>
          </a:solidFill>
        </p:grpSpPr>
        <p:sp>
          <p:nvSpPr>
            <p:cNvPr id="11839" name="Google Shape;11839;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73"/>
          <p:cNvGrpSpPr/>
          <p:nvPr/>
        </p:nvGrpSpPr>
        <p:grpSpPr>
          <a:xfrm>
            <a:off x="5687770" y="2885496"/>
            <a:ext cx="369638" cy="369606"/>
            <a:chOff x="5687770" y="2885496"/>
            <a:chExt cx="369638" cy="369606"/>
          </a:xfrm>
          <a:solidFill>
            <a:schemeClr val="bg1"/>
          </a:solidFill>
        </p:grpSpPr>
        <p:sp>
          <p:nvSpPr>
            <p:cNvPr id="11846" name="Google Shape;11846;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73"/>
          <p:cNvGrpSpPr/>
          <p:nvPr/>
        </p:nvGrpSpPr>
        <p:grpSpPr>
          <a:xfrm>
            <a:off x="4881958" y="2904802"/>
            <a:ext cx="156417" cy="349537"/>
            <a:chOff x="4881958" y="2904802"/>
            <a:chExt cx="156417" cy="349537"/>
          </a:xfrm>
          <a:solidFill>
            <a:schemeClr val="bg1"/>
          </a:solidFill>
        </p:grpSpPr>
        <p:sp>
          <p:nvSpPr>
            <p:cNvPr id="11857" name="Google Shape;11857;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3"/>
          <p:cNvGrpSpPr/>
          <p:nvPr/>
        </p:nvGrpSpPr>
        <p:grpSpPr>
          <a:xfrm>
            <a:off x="5230318" y="2886514"/>
            <a:ext cx="371133" cy="367443"/>
            <a:chOff x="5230318" y="2886514"/>
            <a:chExt cx="371133" cy="367443"/>
          </a:xfrm>
          <a:solidFill>
            <a:schemeClr val="bg1"/>
          </a:solidFill>
        </p:grpSpPr>
        <p:sp>
          <p:nvSpPr>
            <p:cNvPr id="11865" name="Google Shape;11865;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73"/>
          <p:cNvGrpSpPr/>
          <p:nvPr/>
        </p:nvGrpSpPr>
        <p:grpSpPr>
          <a:xfrm>
            <a:off x="5748358" y="3434578"/>
            <a:ext cx="352590" cy="182561"/>
            <a:chOff x="5748358" y="3434578"/>
            <a:chExt cx="352590" cy="182561"/>
          </a:xfrm>
          <a:solidFill>
            <a:schemeClr val="bg1"/>
          </a:solidFill>
        </p:grpSpPr>
        <p:sp>
          <p:nvSpPr>
            <p:cNvPr id="11875" name="Google Shape;11875;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3"/>
          <p:cNvGrpSpPr/>
          <p:nvPr/>
        </p:nvGrpSpPr>
        <p:grpSpPr>
          <a:xfrm>
            <a:off x="862283" y="4274771"/>
            <a:ext cx="341204" cy="359301"/>
            <a:chOff x="862283" y="4274771"/>
            <a:chExt cx="341204" cy="359301"/>
          </a:xfrm>
          <a:solidFill>
            <a:schemeClr val="bg1"/>
          </a:solidFill>
        </p:grpSpPr>
        <p:sp>
          <p:nvSpPr>
            <p:cNvPr id="11882" name="Google Shape;11882;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73"/>
          <p:cNvGrpSpPr/>
          <p:nvPr/>
        </p:nvGrpSpPr>
        <p:grpSpPr>
          <a:xfrm>
            <a:off x="1396957" y="4287365"/>
            <a:ext cx="301861" cy="332871"/>
            <a:chOff x="1396957" y="4287365"/>
            <a:chExt cx="301861" cy="332871"/>
          </a:xfrm>
          <a:solidFill>
            <a:schemeClr val="bg1"/>
          </a:solidFill>
        </p:grpSpPr>
        <p:sp>
          <p:nvSpPr>
            <p:cNvPr id="11886" name="Google Shape;11886;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73"/>
          <p:cNvGrpSpPr/>
          <p:nvPr/>
        </p:nvGrpSpPr>
        <p:grpSpPr>
          <a:xfrm>
            <a:off x="1865381" y="4277506"/>
            <a:ext cx="396131" cy="355612"/>
            <a:chOff x="1865381" y="4277506"/>
            <a:chExt cx="396131" cy="355612"/>
          </a:xfrm>
          <a:solidFill>
            <a:schemeClr val="bg1"/>
          </a:solidFill>
        </p:grpSpPr>
        <p:sp>
          <p:nvSpPr>
            <p:cNvPr id="11902" name="Google Shape;11902;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73"/>
          <p:cNvGrpSpPr/>
          <p:nvPr/>
        </p:nvGrpSpPr>
        <p:grpSpPr>
          <a:xfrm>
            <a:off x="2411823" y="4303999"/>
            <a:ext cx="334398" cy="299953"/>
            <a:chOff x="2411823" y="4303999"/>
            <a:chExt cx="334398" cy="299953"/>
          </a:xfrm>
          <a:solidFill>
            <a:schemeClr val="bg1"/>
          </a:solidFill>
        </p:grpSpPr>
        <p:sp>
          <p:nvSpPr>
            <p:cNvPr id="11909" name="Google Shape;11909;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73"/>
          <p:cNvGrpSpPr/>
          <p:nvPr/>
        </p:nvGrpSpPr>
        <p:grpSpPr>
          <a:xfrm>
            <a:off x="2903337" y="4279032"/>
            <a:ext cx="382519" cy="350682"/>
            <a:chOff x="2903337" y="4279032"/>
            <a:chExt cx="382519" cy="350682"/>
          </a:xfrm>
          <a:solidFill>
            <a:schemeClr val="bg1"/>
          </a:solidFill>
        </p:grpSpPr>
        <p:sp>
          <p:nvSpPr>
            <p:cNvPr id="11917" name="Google Shape;11917;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73"/>
          <p:cNvGrpSpPr/>
          <p:nvPr/>
        </p:nvGrpSpPr>
        <p:grpSpPr>
          <a:xfrm>
            <a:off x="3933342" y="4315767"/>
            <a:ext cx="383632" cy="276449"/>
            <a:chOff x="3933342" y="4315767"/>
            <a:chExt cx="383632" cy="276449"/>
          </a:xfrm>
          <a:solidFill>
            <a:schemeClr val="bg1"/>
          </a:solidFill>
        </p:grpSpPr>
        <p:sp>
          <p:nvSpPr>
            <p:cNvPr id="11933" name="Google Shape;11933;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73"/>
          <p:cNvGrpSpPr/>
          <p:nvPr/>
        </p:nvGrpSpPr>
        <p:grpSpPr>
          <a:xfrm>
            <a:off x="3441065" y="4302505"/>
            <a:ext cx="337069" cy="302593"/>
            <a:chOff x="3441065" y="4302505"/>
            <a:chExt cx="337069" cy="302593"/>
          </a:xfrm>
          <a:solidFill>
            <a:schemeClr val="bg1"/>
          </a:solidFill>
        </p:grpSpPr>
        <p:sp>
          <p:nvSpPr>
            <p:cNvPr id="11940" name="Google Shape;11940;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73"/>
          <p:cNvGrpSpPr/>
          <p:nvPr/>
        </p:nvGrpSpPr>
        <p:grpSpPr>
          <a:xfrm>
            <a:off x="3532345" y="3362635"/>
            <a:ext cx="339328" cy="336274"/>
            <a:chOff x="3532345" y="3362635"/>
            <a:chExt cx="339328" cy="336274"/>
          </a:xfrm>
          <a:solidFill>
            <a:schemeClr val="bg1"/>
          </a:solidFill>
        </p:grpSpPr>
        <p:sp>
          <p:nvSpPr>
            <p:cNvPr id="11954" name="Google Shape;11954;p73"/>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3"/>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3"/>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9" name="Google Shape;11959;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0" name="Google Shape;11960;p73"/>
          <p:cNvGrpSpPr/>
          <p:nvPr/>
        </p:nvGrpSpPr>
        <p:grpSpPr>
          <a:xfrm>
            <a:off x="1883955" y="3808700"/>
            <a:ext cx="162873" cy="351445"/>
            <a:chOff x="1883955" y="3808700"/>
            <a:chExt cx="162873" cy="351445"/>
          </a:xfrm>
          <a:solidFill>
            <a:schemeClr val="bg1"/>
          </a:solidFill>
        </p:grpSpPr>
        <p:sp>
          <p:nvSpPr>
            <p:cNvPr id="11961" name="Google Shape;11961;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73"/>
          <p:cNvGrpSpPr/>
          <p:nvPr/>
        </p:nvGrpSpPr>
        <p:grpSpPr>
          <a:xfrm>
            <a:off x="939156" y="3809209"/>
            <a:ext cx="192007" cy="351318"/>
            <a:chOff x="939156" y="3809209"/>
            <a:chExt cx="192007" cy="351318"/>
          </a:xfrm>
          <a:solidFill>
            <a:schemeClr val="bg1"/>
          </a:solidFill>
        </p:grpSpPr>
        <p:sp>
          <p:nvSpPr>
            <p:cNvPr id="11964" name="Google Shape;11964;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3"/>
          <p:cNvGrpSpPr/>
          <p:nvPr/>
        </p:nvGrpSpPr>
        <p:grpSpPr>
          <a:xfrm>
            <a:off x="2306167" y="3809845"/>
            <a:ext cx="193915" cy="349155"/>
            <a:chOff x="2306167" y="3809845"/>
            <a:chExt cx="193915" cy="349155"/>
          </a:xfrm>
          <a:solidFill>
            <a:schemeClr val="bg1"/>
          </a:solidFill>
        </p:grpSpPr>
        <p:sp>
          <p:nvSpPr>
            <p:cNvPr id="11967" name="Google Shape;11967;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73"/>
          <p:cNvGrpSpPr/>
          <p:nvPr/>
        </p:nvGrpSpPr>
        <p:grpSpPr>
          <a:xfrm>
            <a:off x="1323901" y="3807173"/>
            <a:ext cx="356343" cy="356757"/>
            <a:chOff x="1323901" y="3807173"/>
            <a:chExt cx="356343" cy="356757"/>
          </a:xfrm>
          <a:solidFill>
            <a:schemeClr val="bg1"/>
          </a:solidFill>
        </p:grpSpPr>
        <p:sp>
          <p:nvSpPr>
            <p:cNvPr id="11975" name="Google Shape;11975;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9" name="Google Shape;11999;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0" name="Google Shape;12000;p73"/>
          <p:cNvGrpSpPr/>
          <p:nvPr/>
        </p:nvGrpSpPr>
        <p:grpSpPr>
          <a:xfrm>
            <a:off x="859262" y="3353920"/>
            <a:ext cx="306759" cy="351445"/>
            <a:chOff x="859262" y="3353920"/>
            <a:chExt cx="306759" cy="351445"/>
          </a:xfrm>
          <a:solidFill>
            <a:schemeClr val="bg1"/>
          </a:solidFill>
        </p:grpSpPr>
        <p:sp>
          <p:nvSpPr>
            <p:cNvPr id="12001" name="Google Shape;12001;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6" name="Google Shape;12006;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7" name="Google Shape;12007;p73"/>
          <p:cNvGrpSpPr/>
          <p:nvPr/>
        </p:nvGrpSpPr>
        <p:grpSpPr>
          <a:xfrm>
            <a:off x="3967437" y="3837102"/>
            <a:ext cx="364708" cy="295405"/>
            <a:chOff x="3967437" y="3837102"/>
            <a:chExt cx="364708" cy="295405"/>
          </a:xfrm>
          <a:solidFill>
            <a:schemeClr val="bg1"/>
          </a:solidFill>
        </p:grpSpPr>
        <p:sp>
          <p:nvSpPr>
            <p:cNvPr id="12008" name="Google Shape;12008;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3" name="Google Shape;12013;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6" name="Google Shape;12016;p73"/>
          <p:cNvGrpSpPr/>
          <p:nvPr/>
        </p:nvGrpSpPr>
        <p:grpSpPr>
          <a:xfrm>
            <a:off x="5811827" y="3806451"/>
            <a:ext cx="283743" cy="308444"/>
            <a:chOff x="5964227" y="3858701"/>
            <a:chExt cx="283743" cy="308444"/>
          </a:xfrm>
          <a:solidFill>
            <a:schemeClr val="bg1"/>
          </a:solidFill>
        </p:grpSpPr>
        <p:sp>
          <p:nvSpPr>
            <p:cNvPr id="12017" name="Google Shape;12017;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73"/>
          <p:cNvGrpSpPr/>
          <p:nvPr/>
        </p:nvGrpSpPr>
        <p:grpSpPr>
          <a:xfrm>
            <a:off x="6243508" y="3873073"/>
            <a:ext cx="320372" cy="213602"/>
            <a:chOff x="6395908" y="3873073"/>
            <a:chExt cx="320372" cy="213602"/>
          </a:xfrm>
          <a:solidFill>
            <a:schemeClr val="bg1"/>
          </a:solidFill>
        </p:grpSpPr>
        <p:sp>
          <p:nvSpPr>
            <p:cNvPr id="12022" name="Google Shape;12022;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3"/>
          <p:cNvGrpSpPr/>
          <p:nvPr/>
        </p:nvGrpSpPr>
        <p:grpSpPr>
          <a:xfrm>
            <a:off x="7262890" y="3802816"/>
            <a:ext cx="357138" cy="352018"/>
            <a:chOff x="7415290" y="3802816"/>
            <a:chExt cx="357138" cy="352018"/>
          </a:xfrm>
          <a:solidFill>
            <a:schemeClr val="bg1"/>
          </a:solidFill>
        </p:grpSpPr>
        <p:sp>
          <p:nvSpPr>
            <p:cNvPr id="12033" name="Google Shape;12033;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3"/>
          <p:cNvGrpSpPr/>
          <p:nvPr/>
        </p:nvGrpSpPr>
        <p:grpSpPr>
          <a:xfrm>
            <a:off x="6737312" y="3833413"/>
            <a:ext cx="355230" cy="293401"/>
            <a:chOff x="6889712" y="3833413"/>
            <a:chExt cx="355230" cy="293401"/>
          </a:xfrm>
          <a:solidFill>
            <a:schemeClr val="bg1"/>
          </a:solidFill>
        </p:grpSpPr>
        <p:sp>
          <p:nvSpPr>
            <p:cNvPr id="12042" name="Google Shape;12042;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73"/>
          <p:cNvGrpSpPr/>
          <p:nvPr/>
        </p:nvGrpSpPr>
        <p:grpSpPr>
          <a:xfrm>
            <a:off x="7707152" y="3835870"/>
            <a:ext cx="282318" cy="337168"/>
            <a:chOff x="1635875" y="237775"/>
            <a:chExt cx="4370250" cy="5219325"/>
          </a:xfrm>
          <a:solidFill>
            <a:schemeClr val="bg1"/>
          </a:solidFill>
        </p:grpSpPr>
        <p:sp>
          <p:nvSpPr>
            <p:cNvPr id="12048" name="Google Shape;12048;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73"/>
          <p:cNvGrpSpPr/>
          <p:nvPr/>
        </p:nvGrpSpPr>
        <p:grpSpPr>
          <a:xfrm>
            <a:off x="3103963" y="3361140"/>
            <a:ext cx="297886" cy="337578"/>
            <a:chOff x="3103963" y="3361140"/>
            <a:chExt cx="297886" cy="337578"/>
          </a:xfrm>
          <a:solidFill>
            <a:schemeClr val="bg1"/>
          </a:solidFill>
        </p:grpSpPr>
        <p:sp>
          <p:nvSpPr>
            <p:cNvPr id="12051" name="Google Shape;12051;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3"/>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3"/>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3"/>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3"/>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3"/>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3"/>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3"/>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3"/>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3"/>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3"/>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3"/>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3"/>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3"/>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3"/>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3"/>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3"/>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73"/>
          <p:cNvGrpSpPr/>
          <p:nvPr/>
        </p:nvGrpSpPr>
        <p:grpSpPr>
          <a:xfrm>
            <a:off x="2667821" y="3361108"/>
            <a:ext cx="273046" cy="337801"/>
            <a:chOff x="2667821" y="3361108"/>
            <a:chExt cx="273046" cy="337801"/>
          </a:xfrm>
          <a:solidFill>
            <a:schemeClr val="bg1"/>
          </a:solidFill>
        </p:grpSpPr>
        <p:sp>
          <p:nvSpPr>
            <p:cNvPr id="12076" name="Google Shape;12076;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73"/>
          <p:cNvGrpSpPr/>
          <p:nvPr/>
        </p:nvGrpSpPr>
        <p:grpSpPr>
          <a:xfrm>
            <a:off x="2212469" y="3360313"/>
            <a:ext cx="282715" cy="338660"/>
            <a:chOff x="2212469" y="3360313"/>
            <a:chExt cx="282715" cy="338660"/>
          </a:xfrm>
          <a:solidFill>
            <a:schemeClr val="bg1"/>
          </a:solidFill>
        </p:grpSpPr>
        <p:sp>
          <p:nvSpPr>
            <p:cNvPr id="12096" name="Google Shape;12096;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73"/>
          <p:cNvGrpSpPr/>
          <p:nvPr/>
        </p:nvGrpSpPr>
        <p:grpSpPr>
          <a:xfrm>
            <a:off x="1768821" y="3361108"/>
            <a:ext cx="278739" cy="339073"/>
            <a:chOff x="1768821" y="3361108"/>
            <a:chExt cx="278739" cy="339073"/>
          </a:xfrm>
          <a:solidFill>
            <a:schemeClr val="bg1"/>
          </a:solidFill>
        </p:grpSpPr>
        <p:sp>
          <p:nvSpPr>
            <p:cNvPr id="12100" name="Google Shape;12100;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73"/>
          <p:cNvGrpSpPr/>
          <p:nvPr/>
        </p:nvGrpSpPr>
        <p:grpSpPr>
          <a:xfrm>
            <a:off x="5337883" y="3336873"/>
            <a:ext cx="307141" cy="376826"/>
            <a:chOff x="5337883" y="3336873"/>
            <a:chExt cx="307141" cy="376826"/>
          </a:xfrm>
          <a:solidFill>
            <a:schemeClr val="bg1"/>
          </a:solidFill>
        </p:grpSpPr>
        <p:sp>
          <p:nvSpPr>
            <p:cNvPr id="12112" name="Google Shape;12112;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3"/>
          <p:cNvGrpSpPr/>
          <p:nvPr/>
        </p:nvGrpSpPr>
        <p:grpSpPr>
          <a:xfrm>
            <a:off x="4883835" y="3337255"/>
            <a:ext cx="323425" cy="377557"/>
            <a:chOff x="4883835" y="3337255"/>
            <a:chExt cx="323425" cy="377557"/>
          </a:xfrm>
          <a:solidFill>
            <a:schemeClr val="bg1"/>
          </a:solidFill>
        </p:grpSpPr>
        <p:sp>
          <p:nvSpPr>
            <p:cNvPr id="12115" name="Google Shape;12115;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73"/>
          <p:cNvGrpSpPr/>
          <p:nvPr/>
        </p:nvGrpSpPr>
        <p:grpSpPr>
          <a:xfrm>
            <a:off x="6193310" y="3407289"/>
            <a:ext cx="352590" cy="237488"/>
            <a:chOff x="6193310" y="3407289"/>
            <a:chExt cx="352590" cy="237488"/>
          </a:xfrm>
          <a:solidFill>
            <a:schemeClr val="bg1"/>
          </a:solidFill>
        </p:grpSpPr>
        <p:sp>
          <p:nvSpPr>
            <p:cNvPr id="12119" name="Google Shape;12119;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73"/>
          <p:cNvGrpSpPr/>
          <p:nvPr/>
        </p:nvGrpSpPr>
        <p:grpSpPr>
          <a:xfrm>
            <a:off x="6637117" y="3397843"/>
            <a:ext cx="353735" cy="254504"/>
            <a:chOff x="6637117" y="3397843"/>
            <a:chExt cx="353735" cy="254504"/>
          </a:xfrm>
          <a:solidFill>
            <a:schemeClr val="bg1"/>
          </a:solidFill>
        </p:grpSpPr>
        <p:sp>
          <p:nvSpPr>
            <p:cNvPr id="12125" name="Google Shape;12125;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73"/>
          <p:cNvGrpSpPr/>
          <p:nvPr/>
        </p:nvGrpSpPr>
        <p:grpSpPr>
          <a:xfrm>
            <a:off x="7075994" y="3349531"/>
            <a:ext cx="360637" cy="352336"/>
            <a:chOff x="7075994" y="3349531"/>
            <a:chExt cx="360637" cy="352336"/>
          </a:xfrm>
          <a:solidFill>
            <a:schemeClr val="bg1"/>
          </a:solidFill>
        </p:grpSpPr>
        <p:sp>
          <p:nvSpPr>
            <p:cNvPr id="12132" name="Google Shape;12132;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73"/>
          <p:cNvGrpSpPr/>
          <p:nvPr/>
        </p:nvGrpSpPr>
        <p:grpSpPr>
          <a:xfrm>
            <a:off x="7651983" y="3349181"/>
            <a:ext cx="107183" cy="352399"/>
            <a:chOff x="7651983" y="3349181"/>
            <a:chExt cx="107183" cy="352399"/>
          </a:xfrm>
          <a:solidFill>
            <a:schemeClr val="bg1"/>
          </a:solidFill>
        </p:grpSpPr>
        <p:sp>
          <p:nvSpPr>
            <p:cNvPr id="12140" name="Google Shape;12140;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3"/>
          <p:cNvGrpSpPr/>
          <p:nvPr/>
        </p:nvGrpSpPr>
        <p:grpSpPr>
          <a:xfrm>
            <a:off x="7973468" y="3382322"/>
            <a:ext cx="352590" cy="287072"/>
            <a:chOff x="7973468" y="3382322"/>
            <a:chExt cx="352590" cy="287072"/>
          </a:xfrm>
          <a:solidFill>
            <a:schemeClr val="bg1"/>
          </a:solidFill>
        </p:grpSpPr>
        <p:sp>
          <p:nvSpPr>
            <p:cNvPr id="12143" name="Google Shape;12143;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2460"/>
        <p:cNvGrpSpPr/>
        <p:nvPr/>
      </p:nvGrpSpPr>
      <p:grpSpPr>
        <a:xfrm>
          <a:off x="0" y="0"/>
          <a:ext cx="0" cy="0"/>
          <a:chOff x="0" y="0"/>
          <a:chExt cx="0" cy="0"/>
        </a:xfrm>
      </p:grpSpPr>
      <p:sp>
        <p:nvSpPr>
          <p:cNvPr id="12461" name="Google Shape;1246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DM Sans" pitchFamily="2" charset="77"/>
                <a:ea typeface="Arial"/>
                <a:cs typeface="Arial"/>
                <a:sym typeface="Arial"/>
              </a:rPr>
              <a:t>SEO &amp; Marketing Icons</a:t>
            </a:r>
            <a:endParaRPr dirty="0">
              <a:solidFill>
                <a:srgbClr val="FFFFFF"/>
              </a:solidFill>
              <a:latin typeface="DM Sans" pitchFamily="2" charset="77"/>
              <a:ea typeface="Arial"/>
              <a:cs typeface="Arial"/>
              <a:sym typeface="Arial"/>
            </a:endParaRPr>
          </a:p>
        </p:txBody>
      </p:sp>
      <p:sp>
        <p:nvSpPr>
          <p:cNvPr id="12462" name="Google Shape;12462;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75"/>
          <p:cNvGrpSpPr/>
          <p:nvPr/>
        </p:nvGrpSpPr>
        <p:grpSpPr>
          <a:xfrm>
            <a:off x="3303268" y="3817349"/>
            <a:ext cx="346056" cy="345674"/>
            <a:chOff x="3303268" y="3817349"/>
            <a:chExt cx="346056" cy="345674"/>
          </a:xfrm>
          <a:solidFill>
            <a:schemeClr val="bg1"/>
          </a:solidFill>
        </p:grpSpPr>
        <p:sp>
          <p:nvSpPr>
            <p:cNvPr id="12464" name="Google Shape;12464;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75"/>
          <p:cNvGrpSpPr/>
          <p:nvPr/>
        </p:nvGrpSpPr>
        <p:grpSpPr>
          <a:xfrm>
            <a:off x="3752358" y="3817349"/>
            <a:ext cx="346056" cy="345674"/>
            <a:chOff x="3752358" y="3817349"/>
            <a:chExt cx="346056" cy="345674"/>
          </a:xfrm>
          <a:solidFill>
            <a:schemeClr val="bg1"/>
          </a:solidFill>
        </p:grpSpPr>
        <p:sp>
          <p:nvSpPr>
            <p:cNvPr id="12469" name="Google Shape;12469;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75"/>
          <p:cNvGrpSpPr/>
          <p:nvPr/>
        </p:nvGrpSpPr>
        <p:grpSpPr>
          <a:xfrm>
            <a:off x="5100008" y="3817349"/>
            <a:ext cx="346024" cy="345674"/>
            <a:chOff x="5100008" y="3817349"/>
            <a:chExt cx="346024" cy="345674"/>
          </a:xfrm>
          <a:solidFill>
            <a:schemeClr val="bg1"/>
          </a:solidFill>
        </p:grpSpPr>
        <p:sp>
          <p:nvSpPr>
            <p:cNvPr id="12474" name="Google Shape;12474;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75"/>
          <p:cNvGrpSpPr/>
          <p:nvPr/>
        </p:nvGrpSpPr>
        <p:grpSpPr>
          <a:xfrm>
            <a:off x="5998919" y="3817349"/>
            <a:ext cx="345674" cy="345674"/>
            <a:chOff x="5998919" y="3817349"/>
            <a:chExt cx="345674" cy="345674"/>
          </a:xfrm>
          <a:solidFill>
            <a:schemeClr val="bg1"/>
          </a:solidFill>
        </p:grpSpPr>
        <p:sp>
          <p:nvSpPr>
            <p:cNvPr id="12478" name="Google Shape;12478;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75"/>
          <p:cNvGrpSpPr/>
          <p:nvPr/>
        </p:nvGrpSpPr>
        <p:grpSpPr>
          <a:xfrm>
            <a:off x="4201447" y="3817349"/>
            <a:ext cx="346024" cy="345674"/>
            <a:chOff x="4201447" y="3817349"/>
            <a:chExt cx="346024" cy="345674"/>
          </a:xfrm>
          <a:solidFill>
            <a:schemeClr val="bg1"/>
          </a:solidFill>
        </p:grpSpPr>
        <p:sp>
          <p:nvSpPr>
            <p:cNvPr id="12482" name="Google Shape;12482;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5"/>
          <p:cNvGrpSpPr/>
          <p:nvPr/>
        </p:nvGrpSpPr>
        <p:grpSpPr>
          <a:xfrm>
            <a:off x="4650919" y="3817349"/>
            <a:ext cx="346024" cy="345674"/>
            <a:chOff x="4650919" y="3817349"/>
            <a:chExt cx="346024" cy="345674"/>
          </a:xfrm>
          <a:solidFill>
            <a:schemeClr val="bg1"/>
          </a:solidFill>
        </p:grpSpPr>
        <p:sp>
          <p:nvSpPr>
            <p:cNvPr id="12485" name="Google Shape;12485;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75"/>
          <p:cNvGrpSpPr/>
          <p:nvPr/>
        </p:nvGrpSpPr>
        <p:grpSpPr>
          <a:xfrm>
            <a:off x="5549861" y="3817349"/>
            <a:ext cx="345642" cy="345674"/>
            <a:chOff x="5549861" y="3817349"/>
            <a:chExt cx="345642" cy="345674"/>
          </a:xfrm>
          <a:solidFill>
            <a:schemeClr val="bg1"/>
          </a:solidFill>
        </p:grpSpPr>
        <p:sp>
          <p:nvSpPr>
            <p:cNvPr id="12489" name="Google Shape;12489;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5"/>
          <p:cNvGrpSpPr/>
          <p:nvPr/>
        </p:nvGrpSpPr>
        <p:grpSpPr>
          <a:xfrm>
            <a:off x="1306445" y="3397829"/>
            <a:ext cx="367255" cy="269855"/>
            <a:chOff x="1306445" y="3397829"/>
            <a:chExt cx="367255" cy="269855"/>
          </a:xfrm>
          <a:solidFill>
            <a:schemeClr val="bg1"/>
          </a:solidFill>
        </p:grpSpPr>
        <p:sp>
          <p:nvSpPr>
            <p:cNvPr id="12493" name="Google Shape;12493;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75"/>
          <p:cNvGrpSpPr/>
          <p:nvPr/>
        </p:nvGrpSpPr>
        <p:grpSpPr>
          <a:xfrm>
            <a:off x="1781317" y="3391400"/>
            <a:ext cx="367255" cy="282364"/>
            <a:chOff x="1781317" y="3391400"/>
            <a:chExt cx="367255" cy="282364"/>
          </a:xfrm>
          <a:solidFill>
            <a:schemeClr val="bg1"/>
          </a:solidFill>
        </p:grpSpPr>
        <p:sp>
          <p:nvSpPr>
            <p:cNvPr id="12500" name="Google Shape;12500;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75"/>
          <p:cNvGrpSpPr/>
          <p:nvPr/>
        </p:nvGrpSpPr>
        <p:grpSpPr>
          <a:xfrm>
            <a:off x="3678830" y="3370933"/>
            <a:ext cx="369164" cy="323297"/>
            <a:chOff x="3678830" y="3370933"/>
            <a:chExt cx="369164" cy="323297"/>
          </a:xfrm>
          <a:solidFill>
            <a:schemeClr val="bg1"/>
          </a:solidFill>
        </p:grpSpPr>
        <p:sp>
          <p:nvSpPr>
            <p:cNvPr id="12507" name="Google Shape;12507;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5"/>
          <p:cNvGrpSpPr/>
          <p:nvPr/>
        </p:nvGrpSpPr>
        <p:grpSpPr>
          <a:xfrm>
            <a:off x="859265" y="3348175"/>
            <a:ext cx="312316" cy="368400"/>
            <a:chOff x="859265" y="3348175"/>
            <a:chExt cx="312316" cy="368400"/>
          </a:xfrm>
          <a:solidFill>
            <a:schemeClr val="bg1"/>
          </a:solidFill>
        </p:grpSpPr>
        <p:sp>
          <p:nvSpPr>
            <p:cNvPr id="12519" name="Google Shape;12519;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4" name="Google Shape;12524;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5" name="Google Shape;12525;p75"/>
          <p:cNvGrpSpPr/>
          <p:nvPr/>
        </p:nvGrpSpPr>
        <p:grpSpPr>
          <a:xfrm>
            <a:off x="2766374" y="3361013"/>
            <a:ext cx="330110" cy="308908"/>
            <a:chOff x="2766264" y="3394042"/>
            <a:chExt cx="294873" cy="275934"/>
          </a:xfrm>
          <a:solidFill>
            <a:schemeClr val="bg1"/>
          </a:solidFill>
        </p:grpSpPr>
        <p:sp>
          <p:nvSpPr>
            <p:cNvPr id="12526" name="Google Shape;12526;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75"/>
          <p:cNvGrpSpPr/>
          <p:nvPr/>
        </p:nvGrpSpPr>
        <p:grpSpPr>
          <a:xfrm>
            <a:off x="3214972" y="3359188"/>
            <a:ext cx="346406" cy="347552"/>
            <a:chOff x="3214972" y="3359188"/>
            <a:chExt cx="346406" cy="347552"/>
          </a:xfrm>
          <a:solidFill>
            <a:schemeClr val="bg1"/>
          </a:solidFill>
        </p:grpSpPr>
        <p:sp>
          <p:nvSpPr>
            <p:cNvPr id="12531" name="Google Shape;12531;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75"/>
          <p:cNvGrpSpPr/>
          <p:nvPr/>
        </p:nvGrpSpPr>
        <p:grpSpPr>
          <a:xfrm>
            <a:off x="4629306" y="3409193"/>
            <a:ext cx="367255" cy="244486"/>
            <a:chOff x="4629306" y="3409193"/>
            <a:chExt cx="367255" cy="244486"/>
          </a:xfrm>
          <a:solidFill>
            <a:schemeClr val="bg1"/>
          </a:solidFill>
        </p:grpSpPr>
        <p:sp>
          <p:nvSpPr>
            <p:cNvPr id="12546" name="Google Shape;12546;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75"/>
          <p:cNvGrpSpPr/>
          <p:nvPr/>
        </p:nvGrpSpPr>
        <p:grpSpPr>
          <a:xfrm>
            <a:off x="4193490" y="3350084"/>
            <a:ext cx="289939" cy="334661"/>
            <a:chOff x="4193490" y="3350084"/>
            <a:chExt cx="289939" cy="334661"/>
          </a:xfrm>
          <a:solidFill>
            <a:schemeClr val="bg1"/>
          </a:solidFill>
        </p:grpSpPr>
        <p:sp>
          <p:nvSpPr>
            <p:cNvPr id="12557" name="Google Shape;12557;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5"/>
          <p:cNvGrpSpPr/>
          <p:nvPr/>
        </p:nvGrpSpPr>
        <p:grpSpPr>
          <a:xfrm>
            <a:off x="6533281" y="3351230"/>
            <a:ext cx="357037" cy="357005"/>
            <a:chOff x="6533281" y="3351230"/>
            <a:chExt cx="357037" cy="357005"/>
          </a:xfrm>
          <a:solidFill>
            <a:schemeClr val="bg1"/>
          </a:solidFill>
        </p:grpSpPr>
        <p:sp>
          <p:nvSpPr>
            <p:cNvPr id="12568" name="Google Shape;12568;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5"/>
          <p:cNvGrpSpPr/>
          <p:nvPr/>
        </p:nvGrpSpPr>
        <p:grpSpPr>
          <a:xfrm>
            <a:off x="6058441" y="3351230"/>
            <a:ext cx="357387" cy="357005"/>
            <a:chOff x="6058441" y="3351230"/>
            <a:chExt cx="357387" cy="357005"/>
          </a:xfrm>
          <a:solidFill>
            <a:schemeClr val="bg1"/>
          </a:solidFill>
        </p:grpSpPr>
        <p:sp>
          <p:nvSpPr>
            <p:cNvPr id="12572" name="Google Shape;12572;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5"/>
          <p:cNvGrpSpPr/>
          <p:nvPr/>
        </p:nvGrpSpPr>
        <p:grpSpPr>
          <a:xfrm>
            <a:off x="7957483" y="3350848"/>
            <a:ext cx="357387" cy="357387"/>
            <a:chOff x="7957483" y="3350848"/>
            <a:chExt cx="357387" cy="357387"/>
          </a:xfrm>
          <a:solidFill>
            <a:schemeClr val="bg1"/>
          </a:solidFill>
        </p:grpSpPr>
        <p:sp>
          <p:nvSpPr>
            <p:cNvPr id="12575" name="Google Shape;12575;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75"/>
          <p:cNvGrpSpPr/>
          <p:nvPr/>
        </p:nvGrpSpPr>
        <p:grpSpPr>
          <a:xfrm>
            <a:off x="7007771" y="3351230"/>
            <a:ext cx="357387" cy="357005"/>
            <a:chOff x="7007771" y="3351230"/>
            <a:chExt cx="357387" cy="357005"/>
          </a:xfrm>
          <a:solidFill>
            <a:schemeClr val="bg1"/>
          </a:solidFill>
        </p:grpSpPr>
        <p:sp>
          <p:nvSpPr>
            <p:cNvPr id="12579" name="Google Shape;12579;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5"/>
          <p:cNvGrpSpPr/>
          <p:nvPr/>
        </p:nvGrpSpPr>
        <p:grpSpPr>
          <a:xfrm>
            <a:off x="5108729" y="3351230"/>
            <a:ext cx="357005" cy="357005"/>
            <a:chOff x="5108729" y="3351230"/>
            <a:chExt cx="357005" cy="357005"/>
          </a:xfrm>
          <a:solidFill>
            <a:schemeClr val="bg1"/>
          </a:solidFill>
        </p:grpSpPr>
        <p:sp>
          <p:nvSpPr>
            <p:cNvPr id="12585" name="Google Shape;12585;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75"/>
          <p:cNvGrpSpPr/>
          <p:nvPr/>
        </p:nvGrpSpPr>
        <p:grpSpPr>
          <a:xfrm>
            <a:off x="5583569" y="3351230"/>
            <a:ext cx="357419" cy="357005"/>
            <a:chOff x="5583569" y="3351230"/>
            <a:chExt cx="357419" cy="357005"/>
          </a:xfrm>
          <a:solidFill>
            <a:schemeClr val="bg1"/>
          </a:solidFill>
        </p:grpSpPr>
        <p:sp>
          <p:nvSpPr>
            <p:cNvPr id="12588" name="Google Shape;12588;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75"/>
          <p:cNvGrpSpPr/>
          <p:nvPr/>
        </p:nvGrpSpPr>
        <p:grpSpPr>
          <a:xfrm>
            <a:off x="7482229" y="3351230"/>
            <a:ext cx="357419" cy="357005"/>
            <a:chOff x="7482229" y="3351230"/>
            <a:chExt cx="357419" cy="357005"/>
          </a:xfrm>
          <a:solidFill>
            <a:schemeClr val="bg1"/>
          </a:solidFill>
        </p:grpSpPr>
        <p:sp>
          <p:nvSpPr>
            <p:cNvPr id="12591" name="Google Shape;12591;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75"/>
          <p:cNvGrpSpPr/>
          <p:nvPr/>
        </p:nvGrpSpPr>
        <p:grpSpPr>
          <a:xfrm>
            <a:off x="3764485" y="2890682"/>
            <a:ext cx="222874" cy="345737"/>
            <a:chOff x="3764485" y="2890682"/>
            <a:chExt cx="222874" cy="345737"/>
          </a:xfrm>
          <a:solidFill>
            <a:schemeClr val="bg1"/>
          </a:solidFill>
        </p:grpSpPr>
        <p:sp>
          <p:nvSpPr>
            <p:cNvPr id="12597" name="Google Shape;12597;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75"/>
          <p:cNvGrpSpPr/>
          <p:nvPr/>
        </p:nvGrpSpPr>
        <p:grpSpPr>
          <a:xfrm>
            <a:off x="2238616" y="2908131"/>
            <a:ext cx="422596" cy="310382"/>
            <a:chOff x="2278533" y="2937377"/>
            <a:chExt cx="346788" cy="254704"/>
          </a:xfrm>
          <a:solidFill>
            <a:schemeClr val="bg1"/>
          </a:solidFill>
        </p:grpSpPr>
        <p:sp>
          <p:nvSpPr>
            <p:cNvPr id="12601" name="Google Shape;12601;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75"/>
          <p:cNvGrpSpPr/>
          <p:nvPr/>
        </p:nvGrpSpPr>
        <p:grpSpPr>
          <a:xfrm>
            <a:off x="1836637" y="2891510"/>
            <a:ext cx="286152" cy="346438"/>
            <a:chOff x="1836637" y="2891510"/>
            <a:chExt cx="286152" cy="346438"/>
          </a:xfrm>
          <a:solidFill>
            <a:schemeClr val="bg1"/>
          </a:solidFill>
        </p:grpSpPr>
        <p:sp>
          <p:nvSpPr>
            <p:cNvPr id="12605" name="Google Shape;12605;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75"/>
          <p:cNvGrpSpPr/>
          <p:nvPr/>
        </p:nvGrpSpPr>
        <p:grpSpPr>
          <a:xfrm>
            <a:off x="5585861" y="2905929"/>
            <a:ext cx="379764" cy="337684"/>
            <a:chOff x="5585861" y="2905929"/>
            <a:chExt cx="379764" cy="337684"/>
          </a:xfrm>
          <a:solidFill>
            <a:schemeClr val="bg1"/>
          </a:solidFill>
        </p:grpSpPr>
        <p:sp>
          <p:nvSpPr>
            <p:cNvPr id="12609" name="Google Shape;12609;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75"/>
          <p:cNvGrpSpPr/>
          <p:nvPr/>
        </p:nvGrpSpPr>
        <p:grpSpPr>
          <a:xfrm>
            <a:off x="1327676" y="2910480"/>
            <a:ext cx="347934" cy="310024"/>
            <a:chOff x="1327676" y="2910480"/>
            <a:chExt cx="347934" cy="310024"/>
          </a:xfrm>
          <a:solidFill>
            <a:schemeClr val="bg1"/>
          </a:solidFill>
        </p:grpSpPr>
        <p:sp>
          <p:nvSpPr>
            <p:cNvPr id="12614" name="Google Shape;12614;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75"/>
          <p:cNvGrpSpPr/>
          <p:nvPr/>
        </p:nvGrpSpPr>
        <p:grpSpPr>
          <a:xfrm>
            <a:off x="2753401" y="2869564"/>
            <a:ext cx="382828" cy="358601"/>
            <a:chOff x="2753373" y="2902523"/>
            <a:chExt cx="347552" cy="325557"/>
          </a:xfrm>
          <a:solidFill>
            <a:schemeClr val="bg1"/>
          </a:solidFill>
        </p:grpSpPr>
        <p:sp>
          <p:nvSpPr>
            <p:cNvPr id="12621" name="Google Shape;12621;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75"/>
          <p:cNvGrpSpPr/>
          <p:nvPr/>
        </p:nvGrpSpPr>
        <p:grpSpPr>
          <a:xfrm>
            <a:off x="849016" y="2903255"/>
            <a:ext cx="356655" cy="335425"/>
            <a:chOff x="849016" y="2903255"/>
            <a:chExt cx="356655" cy="335425"/>
          </a:xfrm>
          <a:solidFill>
            <a:schemeClr val="bg1"/>
          </a:solidFill>
        </p:grpSpPr>
        <p:sp>
          <p:nvSpPr>
            <p:cNvPr id="12628" name="Google Shape;12628;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75"/>
          <p:cNvGrpSpPr/>
          <p:nvPr/>
        </p:nvGrpSpPr>
        <p:grpSpPr>
          <a:xfrm>
            <a:off x="4210933" y="2926777"/>
            <a:ext cx="280072" cy="275520"/>
            <a:chOff x="4210933" y="2926777"/>
            <a:chExt cx="280072" cy="275520"/>
          </a:xfrm>
          <a:solidFill>
            <a:schemeClr val="bg1"/>
          </a:solidFill>
        </p:grpSpPr>
        <p:sp>
          <p:nvSpPr>
            <p:cNvPr id="12640" name="Google Shape;12640;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5"/>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75"/>
          <p:cNvGrpSpPr/>
          <p:nvPr/>
        </p:nvGrpSpPr>
        <p:grpSpPr>
          <a:xfrm>
            <a:off x="4667216" y="2915382"/>
            <a:ext cx="320273" cy="318395"/>
            <a:chOff x="4667216" y="2915382"/>
            <a:chExt cx="320273" cy="318395"/>
          </a:xfrm>
          <a:solidFill>
            <a:schemeClr val="bg1"/>
          </a:solidFill>
        </p:grpSpPr>
        <p:sp>
          <p:nvSpPr>
            <p:cNvPr id="12654" name="Google Shape;12654;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75"/>
          <p:cNvGrpSpPr/>
          <p:nvPr/>
        </p:nvGrpSpPr>
        <p:grpSpPr>
          <a:xfrm>
            <a:off x="5170480" y="2934639"/>
            <a:ext cx="261929" cy="280550"/>
            <a:chOff x="5170480" y="2934639"/>
            <a:chExt cx="261929" cy="280550"/>
          </a:xfrm>
          <a:solidFill>
            <a:schemeClr val="bg1"/>
          </a:solidFill>
        </p:grpSpPr>
        <p:sp>
          <p:nvSpPr>
            <p:cNvPr id="12659" name="Google Shape;12659;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75"/>
          <p:cNvGrpSpPr/>
          <p:nvPr/>
        </p:nvGrpSpPr>
        <p:grpSpPr>
          <a:xfrm>
            <a:off x="6069423" y="2891892"/>
            <a:ext cx="362321" cy="364231"/>
            <a:chOff x="6069423" y="2891892"/>
            <a:chExt cx="362321" cy="364231"/>
          </a:xfrm>
          <a:solidFill>
            <a:schemeClr val="bg1"/>
          </a:solidFill>
        </p:grpSpPr>
        <p:sp>
          <p:nvSpPr>
            <p:cNvPr id="12667" name="Google Shape;12667;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5"/>
          <p:cNvGrpSpPr/>
          <p:nvPr/>
        </p:nvGrpSpPr>
        <p:grpSpPr>
          <a:xfrm>
            <a:off x="6571955" y="2919170"/>
            <a:ext cx="308878" cy="311170"/>
            <a:chOff x="6571955" y="2919170"/>
            <a:chExt cx="308878" cy="311170"/>
          </a:xfrm>
          <a:solidFill>
            <a:schemeClr val="bg1"/>
          </a:solidFill>
        </p:grpSpPr>
        <p:sp>
          <p:nvSpPr>
            <p:cNvPr id="12674" name="Google Shape;12674;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75"/>
          <p:cNvGrpSpPr/>
          <p:nvPr/>
        </p:nvGrpSpPr>
        <p:grpSpPr>
          <a:xfrm>
            <a:off x="7500054" y="2934735"/>
            <a:ext cx="350576" cy="280454"/>
            <a:chOff x="7500054" y="2934735"/>
            <a:chExt cx="350576" cy="280454"/>
          </a:xfrm>
          <a:solidFill>
            <a:schemeClr val="bg1"/>
          </a:solidFill>
        </p:grpSpPr>
        <p:sp>
          <p:nvSpPr>
            <p:cNvPr id="12685" name="Google Shape;12685;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75"/>
          <p:cNvGrpSpPr/>
          <p:nvPr/>
        </p:nvGrpSpPr>
        <p:grpSpPr>
          <a:xfrm>
            <a:off x="7024430" y="2874662"/>
            <a:ext cx="332012" cy="355454"/>
            <a:chOff x="7055134" y="2919170"/>
            <a:chExt cx="290321" cy="310820"/>
          </a:xfrm>
          <a:solidFill>
            <a:schemeClr val="bg1"/>
          </a:solidFill>
        </p:grpSpPr>
        <p:sp>
          <p:nvSpPr>
            <p:cNvPr id="12694" name="Google Shape;12694;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75"/>
          <p:cNvGrpSpPr/>
          <p:nvPr/>
        </p:nvGrpSpPr>
        <p:grpSpPr>
          <a:xfrm>
            <a:off x="7985143" y="2900613"/>
            <a:ext cx="330109" cy="347552"/>
            <a:chOff x="7985143" y="2900613"/>
            <a:chExt cx="330109" cy="347552"/>
          </a:xfrm>
          <a:solidFill>
            <a:schemeClr val="bg1"/>
          </a:solidFill>
        </p:grpSpPr>
        <p:sp>
          <p:nvSpPr>
            <p:cNvPr id="12709" name="Google Shape;12709;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5"/>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5"/>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5"/>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75"/>
          <p:cNvGrpSpPr/>
          <p:nvPr/>
        </p:nvGrpSpPr>
        <p:grpSpPr>
          <a:xfrm>
            <a:off x="7990840" y="2435226"/>
            <a:ext cx="354363" cy="353631"/>
            <a:chOff x="7990840" y="2435226"/>
            <a:chExt cx="354363" cy="353631"/>
          </a:xfrm>
          <a:solidFill>
            <a:schemeClr val="bg1"/>
          </a:solidFill>
        </p:grpSpPr>
        <p:sp>
          <p:nvSpPr>
            <p:cNvPr id="12718" name="Google Shape;12718;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75"/>
          <p:cNvGrpSpPr/>
          <p:nvPr/>
        </p:nvGrpSpPr>
        <p:grpSpPr>
          <a:xfrm>
            <a:off x="1817317" y="2480330"/>
            <a:ext cx="350958" cy="263043"/>
            <a:chOff x="1817317" y="2480330"/>
            <a:chExt cx="350958" cy="263043"/>
          </a:xfrm>
          <a:solidFill>
            <a:schemeClr val="bg1"/>
          </a:solidFill>
        </p:grpSpPr>
        <p:sp>
          <p:nvSpPr>
            <p:cNvPr id="12722" name="Google Shape;12722;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5"/>
          <p:cNvGrpSpPr/>
          <p:nvPr/>
        </p:nvGrpSpPr>
        <p:grpSpPr>
          <a:xfrm>
            <a:off x="1341727" y="2483349"/>
            <a:ext cx="419913" cy="308109"/>
            <a:chOff x="1341727" y="2483349"/>
            <a:chExt cx="419913" cy="308109"/>
          </a:xfrm>
          <a:solidFill>
            <a:schemeClr val="bg1"/>
          </a:solidFill>
        </p:grpSpPr>
        <p:sp>
          <p:nvSpPr>
            <p:cNvPr id="12728" name="Google Shape;12728;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75"/>
          <p:cNvGrpSpPr/>
          <p:nvPr/>
        </p:nvGrpSpPr>
        <p:grpSpPr>
          <a:xfrm>
            <a:off x="854332" y="2447736"/>
            <a:ext cx="376358" cy="330109"/>
            <a:chOff x="854332" y="2447736"/>
            <a:chExt cx="376358" cy="330109"/>
          </a:xfrm>
          <a:solidFill>
            <a:schemeClr val="bg1"/>
          </a:solidFill>
        </p:grpSpPr>
        <p:sp>
          <p:nvSpPr>
            <p:cNvPr id="12732" name="Google Shape;12732;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75"/>
          <p:cNvGrpSpPr/>
          <p:nvPr/>
        </p:nvGrpSpPr>
        <p:grpSpPr>
          <a:xfrm>
            <a:off x="4206763" y="2450951"/>
            <a:ext cx="322151" cy="322374"/>
            <a:chOff x="4206763" y="2450951"/>
            <a:chExt cx="322151" cy="322374"/>
          </a:xfrm>
          <a:solidFill>
            <a:schemeClr val="bg1"/>
          </a:solidFill>
        </p:grpSpPr>
        <p:sp>
          <p:nvSpPr>
            <p:cNvPr id="12741" name="Google Shape;12741;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75"/>
          <p:cNvGrpSpPr/>
          <p:nvPr/>
        </p:nvGrpSpPr>
        <p:grpSpPr>
          <a:xfrm>
            <a:off x="7528096" y="2450059"/>
            <a:ext cx="327976" cy="324316"/>
            <a:chOff x="7528096" y="2450059"/>
            <a:chExt cx="327976" cy="324316"/>
          </a:xfrm>
          <a:solidFill>
            <a:schemeClr val="bg1"/>
          </a:solidFill>
        </p:grpSpPr>
        <p:sp>
          <p:nvSpPr>
            <p:cNvPr id="12744" name="Google Shape;12744;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75"/>
          <p:cNvGrpSpPr/>
          <p:nvPr/>
        </p:nvGrpSpPr>
        <p:grpSpPr>
          <a:xfrm>
            <a:off x="7077129" y="2512542"/>
            <a:ext cx="282364" cy="198619"/>
            <a:chOff x="7077129" y="2512542"/>
            <a:chExt cx="282364" cy="198619"/>
          </a:xfrm>
          <a:solidFill>
            <a:schemeClr val="bg1"/>
          </a:solidFill>
        </p:grpSpPr>
        <p:sp>
          <p:nvSpPr>
            <p:cNvPr id="12750" name="Google Shape;12750;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75"/>
          <p:cNvGrpSpPr/>
          <p:nvPr/>
        </p:nvGrpSpPr>
        <p:grpSpPr>
          <a:xfrm>
            <a:off x="3725461" y="2444712"/>
            <a:ext cx="334279" cy="334661"/>
            <a:chOff x="3725461" y="2444712"/>
            <a:chExt cx="334279" cy="334661"/>
          </a:xfrm>
          <a:solidFill>
            <a:schemeClr val="bg1"/>
          </a:solidFill>
        </p:grpSpPr>
        <p:sp>
          <p:nvSpPr>
            <p:cNvPr id="12757" name="Google Shape;12757;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5"/>
          <p:cNvGrpSpPr/>
          <p:nvPr/>
        </p:nvGrpSpPr>
        <p:grpSpPr>
          <a:xfrm>
            <a:off x="6577238" y="2457221"/>
            <a:ext cx="332019" cy="310788"/>
            <a:chOff x="6577238" y="2457221"/>
            <a:chExt cx="332019" cy="310788"/>
          </a:xfrm>
          <a:solidFill>
            <a:schemeClr val="bg1"/>
          </a:solidFill>
        </p:grpSpPr>
        <p:sp>
          <p:nvSpPr>
            <p:cNvPr id="12765" name="Google Shape;12765;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5"/>
          <p:cNvGrpSpPr/>
          <p:nvPr/>
        </p:nvGrpSpPr>
        <p:grpSpPr>
          <a:xfrm>
            <a:off x="2818561" y="2439778"/>
            <a:ext cx="247892" cy="346024"/>
            <a:chOff x="2818561" y="2439778"/>
            <a:chExt cx="247892" cy="346024"/>
          </a:xfrm>
          <a:solidFill>
            <a:schemeClr val="bg1"/>
          </a:solidFill>
        </p:grpSpPr>
        <p:sp>
          <p:nvSpPr>
            <p:cNvPr id="12772" name="Google Shape;12772;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5"/>
          <p:cNvGrpSpPr/>
          <p:nvPr/>
        </p:nvGrpSpPr>
        <p:grpSpPr>
          <a:xfrm>
            <a:off x="3207778" y="2474632"/>
            <a:ext cx="419933" cy="275170"/>
            <a:chOff x="3207778" y="2474632"/>
            <a:chExt cx="419933" cy="275170"/>
          </a:xfrm>
          <a:solidFill>
            <a:schemeClr val="bg1"/>
          </a:solidFill>
        </p:grpSpPr>
        <p:sp>
          <p:nvSpPr>
            <p:cNvPr id="12785" name="Google Shape;12785;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75"/>
          <p:cNvGrpSpPr/>
          <p:nvPr/>
        </p:nvGrpSpPr>
        <p:grpSpPr>
          <a:xfrm>
            <a:off x="6099375" y="2456075"/>
            <a:ext cx="337684" cy="314194"/>
            <a:chOff x="6099375" y="2456075"/>
            <a:chExt cx="337684" cy="314194"/>
          </a:xfrm>
          <a:solidFill>
            <a:schemeClr val="bg1"/>
          </a:solidFill>
        </p:grpSpPr>
        <p:sp>
          <p:nvSpPr>
            <p:cNvPr id="12800" name="Google Shape;12800;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75"/>
          <p:cNvGrpSpPr/>
          <p:nvPr/>
        </p:nvGrpSpPr>
        <p:grpSpPr>
          <a:xfrm>
            <a:off x="2312623" y="2468584"/>
            <a:ext cx="312698" cy="286534"/>
            <a:chOff x="2312623" y="2468584"/>
            <a:chExt cx="312698" cy="286534"/>
          </a:xfrm>
          <a:solidFill>
            <a:schemeClr val="bg1"/>
          </a:solidFill>
        </p:grpSpPr>
        <p:sp>
          <p:nvSpPr>
            <p:cNvPr id="12803" name="Google Shape;12803;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75"/>
          <p:cNvGrpSpPr/>
          <p:nvPr/>
        </p:nvGrpSpPr>
        <p:grpSpPr>
          <a:xfrm>
            <a:off x="5618805" y="2440924"/>
            <a:ext cx="345292" cy="342618"/>
            <a:chOff x="5618805" y="2440924"/>
            <a:chExt cx="345292" cy="342618"/>
          </a:xfrm>
          <a:solidFill>
            <a:schemeClr val="bg1"/>
          </a:solidFill>
        </p:grpSpPr>
        <p:sp>
          <p:nvSpPr>
            <p:cNvPr id="12807" name="Google Shape;12807;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75"/>
          <p:cNvGrpSpPr/>
          <p:nvPr/>
        </p:nvGrpSpPr>
        <p:grpSpPr>
          <a:xfrm>
            <a:off x="4653179" y="2446590"/>
            <a:ext cx="377886" cy="331255"/>
            <a:chOff x="4653179" y="2446590"/>
            <a:chExt cx="377886" cy="331255"/>
          </a:xfrm>
          <a:solidFill>
            <a:schemeClr val="bg1"/>
          </a:solidFill>
        </p:grpSpPr>
        <p:sp>
          <p:nvSpPr>
            <p:cNvPr id="12813" name="Google Shape;12813;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75"/>
          <p:cNvGrpSpPr/>
          <p:nvPr/>
        </p:nvGrpSpPr>
        <p:grpSpPr>
          <a:xfrm>
            <a:off x="5184517" y="2459481"/>
            <a:ext cx="252062" cy="305122"/>
            <a:chOff x="5184517" y="2459481"/>
            <a:chExt cx="252062" cy="305122"/>
          </a:xfrm>
          <a:solidFill>
            <a:schemeClr val="bg1"/>
          </a:solidFill>
        </p:grpSpPr>
        <p:sp>
          <p:nvSpPr>
            <p:cNvPr id="12818" name="Google Shape;12818;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4" name="Google Shape;12824;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5" name="Google Shape;12825;p75"/>
          <p:cNvGrpSpPr/>
          <p:nvPr/>
        </p:nvGrpSpPr>
        <p:grpSpPr>
          <a:xfrm>
            <a:off x="6155459" y="1969108"/>
            <a:ext cx="249770" cy="363849"/>
            <a:chOff x="6155459" y="1969108"/>
            <a:chExt cx="249770" cy="363849"/>
          </a:xfrm>
          <a:solidFill>
            <a:schemeClr val="bg1"/>
          </a:solidFill>
        </p:grpSpPr>
        <p:sp>
          <p:nvSpPr>
            <p:cNvPr id="12826" name="Google Shape;12826;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75"/>
          <p:cNvGrpSpPr/>
          <p:nvPr/>
        </p:nvGrpSpPr>
        <p:grpSpPr>
          <a:xfrm>
            <a:off x="2280029" y="1970604"/>
            <a:ext cx="353631" cy="354395"/>
            <a:chOff x="2280029" y="1970604"/>
            <a:chExt cx="353631" cy="354395"/>
          </a:xfrm>
          <a:solidFill>
            <a:schemeClr val="bg1"/>
          </a:solidFill>
        </p:grpSpPr>
        <p:sp>
          <p:nvSpPr>
            <p:cNvPr id="12836" name="Google Shape;12836;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5"/>
          <p:cNvGrpSpPr/>
          <p:nvPr/>
        </p:nvGrpSpPr>
        <p:grpSpPr>
          <a:xfrm>
            <a:off x="8065100" y="2000174"/>
            <a:ext cx="255086" cy="301685"/>
            <a:chOff x="8065100" y="2000174"/>
            <a:chExt cx="255086" cy="301685"/>
          </a:xfrm>
          <a:solidFill>
            <a:schemeClr val="bg1"/>
          </a:solidFill>
        </p:grpSpPr>
        <p:sp>
          <p:nvSpPr>
            <p:cNvPr id="12841" name="Google Shape;12841;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5"/>
          <p:cNvGrpSpPr/>
          <p:nvPr/>
        </p:nvGrpSpPr>
        <p:grpSpPr>
          <a:xfrm>
            <a:off x="6633705" y="1969108"/>
            <a:ext cx="249420" cy="363849"/>
            <a:chOff x="6633705" y="1969108"/>
            <a:chExt cx="249420" cy="363849"/>
          </a:xfrm>
          <a:solidFill>
            <a:schemeClr val="bg1"/>
          </a:solidFill>
        </p:grpSpPr>
        <p:sp>
          <p:nvSpPr>
            <p:cNvPr id="12846" name="Google Shape;12846;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75"/>
          <p:cNvGrpSpPr/>
          <p:nvPr/>
        </p:nvGrpSpPr>
        <p:grpSpPr>
          <a:xfrm>
            <a:off x="5211031" y="1969108"/>
            <a:ext cx="226661" cy="363467"/>
            <a:chOff x="5211031" y="1969108"/>
            <a:chExt cx="226661" cy="363467"/>
          </a:xfrm>
          <a:solidFill>
            <a:schemeClr val="bg1"/>
          </a:solidFill>
        </p:grpSpPr>
        <p:sp>
          <p:nvSpPr>
            <p:cNvPr id="12855" name="Google Shape;12855;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75"/>
          <p:cNvGrpSpPr/>
          <p:nvPr/>
        </p:nvGrpSpPr>
        <p:grpSpPr>
          <a:xfrm>
            <a:off x="3712952" y="1970604"/>
            <a:ext cx="354363" cy="354395"/>
            <a:chOff x="3712952" y="1970604"/>
            <a:chExt cx="354363" cy="354395"/>
          </a:xfrm>
          <a:solidFill>
            <a:schemeClr val="bg1"/>
          </a:solidFill>
        </p:grpSpPr>
        <p:sp>
          <p:nvSpPr>
            <p:cNvPr id="12858" name="Google Shape;12858;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75"/>
          <p:cNvGrpSpPr/>
          <p:nvPr/>
        </p:nvGrpSpPr>
        <p:grpSpPr>
          <a:xfrm>
            <a:off x="3235438" y="1970604"/>
            <a:ext cx="354363" cy="354745"/>
            <a:chOff x="3235438" y="1970604"/>
            <a:chExt cx="354363" cy="354745"/>
          </a:xfrm>
          <a:solidFill>
            <a:schemeClr val="bg1"/>
          </a:solidFill>
        </p:grpSpPr>
        <p:sp>
          <p:nvSpPr>
            <p:cNvPr id="12868" name="Google Shape;12868;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75"/>
          <p:cNvGrpSpPr/>
          <p:nvPr/>
        </p:nvGrpSpPr>
        <p:grpSpPr>
          <a:xfrm>
            <a:off x="1329585" y="1989925"/>
            <a:ext cx="341472" cy="335074"/>
            <a:chOff x="1329585" y="1989925"/>
            <a:chExt cx="341472" cy="335074"/>
          </a:xfrm>
          <a:solidFill>
            <a:schemeClr val="bg1"/>
          </a:solidFill>
        </p:grpSpPr>
        <p:sp>
          <p:nvSpPr>
            <p:cNvPr id="12882" name="Google Shape;12882;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75"/>
          <p:cNvGrpSpPr/>
          <p:nvPr/>
        </p:nvGrpSpPr>
        <p:grpSpPr>
          <a:xfrm>
            <a:off x="5591871" y="1989906"/>
            <a:ext cx="416649" cy="325597"/>
            <a:chOff x="5626763" y="2013829"/>
            <a:chExt cx="351722" cy="274788"/>
          </a:xfrm>
          <a:solidFill>
            <a:schemeClr val="bg1"/>
          </a:solidFill>
        </p:grpSpPr>
        <p:sp>
          <p:nvSpPr>
            <p:cNvPr id="12886" name="Google Shape;12886;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75"/>
          <p:cNvGrpSpPr/>
          <p:nvPr/>
        </p:nvGrpSpPr>
        <p:grpSpPr>
          <a:xfrm>
            <a:off x="7576605" y="1983877"/>
            <a:ext cx="276698" cy="333133"/>
            <a:chOff x="7576605" y="1983877"/>
            <a:chExt cx="276698" cy="333133"/>
          </a:xfrm>
          <a:solidFill>
            <a:schemeClr val="bg1"/>
          </a:solidFill>
        </p:grpSpPr>
        <p:sp>
          <p:nvSpPr>
            <p:cNvPr id="12897" name="Google Shape;12897;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75"/>
          <p:cNvGrpSpPr/>
          <p:nvPr/>
        </p:nvGrpSpPr>
        <p:grpSpPr>
          <a:xfrm>
            <a:off x="853568" y="1975538"/>
            <a:ext cx="337334" cy="353599"/>
            <a:chOff x="853568" y="1975538"/>
            <a:chExt cx="337334" cy="353599"/>
          </a:xfrm>
          <a:solidFill>
            <a:schemeClr val="bg1"/>
          </a:solidFill>
        </p:grpSpPr>
        <p:sp>
          <p:nvSpPr>
            <p:cNvPr id="12900" name="Google Shape;12900;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75"/>
          <p:cNvGrpSpPr/>
          <p:nvPr/>
        </p:nvGrpSpPr>
        <p:grpSpPr>
          <a:xfrm>
            <a:off x="2770052" y="2009628"/>
            <a:ext cx="327085" cy="277080"/>
            <a:chOff x="2770052" y="2009628"/>
            <a:chExt cx="327085" cy="277080"/>
          </a:xfrm>
          <a:solidFill>
            <a:schemeClr val="bg1"/>
          </a:solidFill>
        </p:grpSpPr>
        <p:sp>
          <p:nvSpPr>
            <p:cNvPr id="12905" name="Google Shape;12905;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7" name="Google Shape;12907;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8" name="Google Shape;12908;p75"/>
          <p:cNvGrpSpPr/>
          <p:nvPr/>
        </p:nvGrpSpPr>
        <p:grpSpPr>
          <a:xfrm>
            <a:off x="4195399" y="1970604"/>
            <a:ext cx="344878" cy="343573"/>
            <a:chOff x="4195399" y="1970604"/>
            <a:chExt cx="344878" cy="343573"/>
          </a:xfrm>
          <a:solidFill>
            <a:schemeClr val="bg1"/>
          </a:solidFill>
        </p:grpSpPr>
        <p:sp>
          <p:nvSpPr>
            <p:cNvPr id="12909" name="Google Shape;12909;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75"/>
          <p:cNvGrpSpPr/>
          <p:nvPr/>
        </p:nvGrpSpPr>
        <p:grpSpPr>
          <a:xfrm>
            <a:off x="4674791" y="1977447"/>
            <a:ext cx="344528" cy="344114"/>
            <a:chOff x="4674791" y="1977447"/>
            <a:chExt cx="344528" cy="344114"/>
          </a:xfrm>
          <a:solidFill>
            <a:schemeClr val="bg1"/>
          </a:solidFill>
        </p:grpSpPr>
        <p:sp>
          <p:nvSpPr>
            <p:cNvPr id="12914" name="Google Shape;12914;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75"/>
          <p:cNvGrpSpPr/>
          <p:nvPr/>
        </p:nvGrpSpPr>
        <p:grpSpPr>
          <a:xfrm>
            <a:off x="6083810" y="1547297"/>
            <a:ext cx="382819" cy="310788"/>
            <a:chOff x="6083810" y="1547297"/>
            <a:chExt cx="382819" cy="310788"/>
          </a:xfrm>
          <a:solidFill>
            <a:schemeClr val="bg1"/>
          </a:solidFill>
        </p:grpSpPr>
        <p:sp>
          <p:nvSpPr>
            <p:cNvPr id="12941" name="Google Shape;12941;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75"/>
          <p:cNvGrpSpPr/>
          <p:nvPr/>
        </p:nvGrpSpPr>
        <p:grpSpPr>
          <a:xfrm>
            <a:off x="6558300" y="1538193"/>
            <a:ext cx="382788" cy="328613"/>
            <a:chOff x="6558300" y="1538193"/>
            <a:chExt cx="382788" cy="328613"/>
          </a:xfrm>
          <a:solidFill>
            <a:schemeClr val="bg1"/>
          </a:solidFill>
        </p:grpSpPr>
        <p:sp>
          <p:nvSpPr>
            <p:cNvPr id="12960" name="Google Shape;12960;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75"/>
          <p:cNvGrpSpPr/>
          <p:nvPr/>
        </p:nvGrpSpPr>
        <p:grpSpPr>
          <a:xfrm>
            <a:off x="5194002" y="1511297"/>
            <a:ext cx="259605" cy="346024"/>
            <a:chOff x="5194002" y="1511297"/>
            <a:chExt cx="259605" cy="346024"/>
          </a:xfrm>
          <a:solidFill>
            <a:schemeClr val="bg1"/>
          </a:solidFill>
        </p:grpSpPr>
        <p:sp>
          <p:nvSpPr>
            <p:cNvPr id="12963" name="Google Shape;12963;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75"/>
          <p:cNvGrpSpPr/>
          <p:nvPr/>
        </p:nvGrpSpPr>
        <p:grpSpPr>
          <a:xfrm>
            <a:off x="1394741" y="1512061"/>
            <a:ext cx="252444" cy="351722"/>
            <a:chOff x="1394741" y="1512061"/>
            <a:chExt cx="252444" cy="351722"/>
          </a:xfrm>
          <a:solidFill>
            <a:schemeClr val="bg1"/>
          </a:solidFill>
        </p:grpSpPr>
        <p:sp>
          <p:nvSpPr>
            <p:cNvPr id="12968" name="Google Shape;12968;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75"/>
          <p:cNvGrpSpPr/>
          <p:nvPr/>
        </p:nvGrpSpPr>
        <p:grpSpPr>
          <a:xfrm>
            <a:off x="855096" y="1504485"/>
            <a:ext cx="380910" cy="339594"/>
            <a:chOff x="855096" y="1504485"/>
            <a:chExt cx="380910" cy="339594"/>
          </a:xfrm>
          <a:solidFill>
            <a:schemeClr val="bg1"/>
          </a:solidFill>
        </p:grpSpPr>
        <p:sp>
          <p:nvSpPr>
            <p:cNvPr id="12986" name="Google Shape;12986;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75"/>
          <p:cNvGrpSpPr/>
          <p:nvPr/>
        </p:nvGrpSpPr>
        <p:grpSpPr>
          <a:xfrm>
            <a:off x="1819576" y="1511679"/>
            <a:ext cx="352103" cy="352103"/>
            <a:chOff x="1819576" y="1511679"/>
            <a:chExt cx="352103" cy="352103"/>
          </a:xfrm>
          <a:solidFill>
            <a:schemeClr val="bg1"/>
          </a:solidFill>
        </p:grpSpPr>
        <p:sp>
          <p:nvSpPr>
            <p:cNvPr id="12992" name="Google Shape;12992;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5"/>
          <p:cNvGrpSpPr/>
          <p:nvPr/>
        </p:nvGrpSpPr>
        <p:grpSpPr>
          <a:xfrm>
            <a:off x="5621097" y="1500761"/>
            <a:ext cx="371424" cy="355446"/>
            <a:chOff x="5621097" y="1500761"/>
            <a:chExt cx="371424" cy="355446"/>
          </a:xfrm>
          <a:solidFill>
            <a:schemeClr val="bg1"/>
          </a:solidFill>
        </p:grpSpPr>
        <p:sp>
          <p:nvSpPr>
            <p:cNvPr id="12997" name="Google Shape;12997;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75"/>
          <p:cNvGrpSpPr/>
          <p:nvPr/>
        </p:nvGrpSpPr>
        <p:grpSpPr>
          <a:xfrm>
            <a:off x="4670239" y="1541599"/>
            <a:ext cx="359679" cy="321833"/>
            <a:chOff x="4670239" y="1541599"/>
            <a:chExt cx="359679" cy="321833"/>
          </a:xfrm>
          <a:solidFill>
            <a:schemeClr val="bg1"/>
          </a:solidFill>
        </p:grpSpPr>
        <p:sp>
          <p:nvSpPr>
            <p:cNvPr id="13000" name="Google Shape;13000;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75"/>
          <p:cNvGrpSpPr/>
          <p:nvPr/>
        </p:nvGrpSpPr>
        <p:grpSpPr>
          <a:xfrm>
            <a:off x="4212429" y="1502385"/>
            <a:ext cx="321037" cy="353822"/>
            <a:chOff x="4212429" y="1502385"/>
            <a:chExt cx="321037" cy="353822"/>
          </a:xfrm>
          <a:solidFill>
            <a:schemeClr val="bg1"/>
          </a:solidFill>
        </p:grpSpPr>
        <p:sp>
          <p:nvSpPr>
            <p:cNvPr id="13006" name="Google Shape;13006;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75"/>
          <p:cNvGrpSpPr/>
          <p:nvPr/>
        </p:nvGrpSpPr>
        <p:grpSpPr>
          <a:xfrm>
            <a:off x="2302788" y="1505981"/>
            <a:ext cx="336188" cy="335425"/>
            <a:chOff x="2302788" y="1505981"/>
            <a:chExt cx="336188" cy="335425"/>
          </a:xfrm>
          <a:solidFill>
            <a:schemeClr val="bg1"/>
          </a:solidFill>
        </p:grpSpPr>
        <p:sp>
          <p:nvSpPr>
            <p:cNvPr id="13011" name="Google Shape;13011;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75"/>
          <p:cNvGrpSpPr/>
          <p:nvPr/>
        </p:nvGrpSpPr>
        <p:grpSpPr>
          <a:xfrm>
            <a:off x="2780301" y="1521896"/>
            <a:ext cx="333133" cy="321037"/>
            <a:chOff x="2780301" y="1521896"/>
            <a:chExt cx="333133" cy="321037"/>
          </a:xfrm>
          <a:solidFill>
            <a:schemeClr val="bg1"/>
          </a:solidFill>
        </p:grpSpPr>
        <p:sp>
          <p:nvSpPr>
            <p:cNvPr id="13029" name="Google Shape;13029;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9" name="Google Shape;13049;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2" name="Google Shape;13052;p75"/>
          <p:cNvGrpSpPr/>
          <p:nvPr/>
        </p:nvGrpSpPr>
        <p:grpSpPr>
          <a:xfrm>
            <a:off x="3316159" y="1515085"/>
            <a:ext cx="211892" cy="339594"/>
            <a:chOff x="3316159" y="1515085"/>
            <a:chExt cx="211892" cy="339594"/>
          </a:xfrm>
          <a:solidFill>
            <a:schemeClr val="bg1"/>
          </a:solidFill>
        </p:grpSpPr>
        <p:sp>
          <p:nvSpPr>
            <p:cNvPr id="13053" name="Google Shape;13053;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5"/>
          <p:cNvGrpSpPr/>
          <p:nvPr/>
        </p:nvGrpSpPr>
        <p:grpSpPr>
          <a:xfrm>
            <a:off x="3716358" y="1544655"/>
            <a:ext cx="361971" cy="314958"/>
            <a:chOff x="3716358" y="1544655"/>
            <a:chExt cx="361971" cy="314958"/>
          </a:xfrm>
          <a:solidFill>
            <a:schemeClr val="bg1"/>
          </a:solidFill>
        </p:grpSpPr>
        <p:sp>
          <p:nvSpPr>
            <p:cNvPr id="13060" name="Google Shape;13060;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5" name="Google Shape;13065;p75"/>
            <p:cNvGrpSpPr/>
            <p:nvPr/>
          </p:nvGrpSpPr>
          <p:grpSpPr>
            <a:xfrm>
              <a:off x="3716358" y="1544655"/>
              <a:ext cx="361971" cy="314958"/>
              <a:chOff x="3716358" y="1544655"/>
              <a:chExt cx="361971" cy="314958"/>
            </a:xfrm>
            <a:grpFill/>
          </p:grpSpPr>
          <p:sp>
            <p:nvSpPr>
              <p:cNvPr id="13066" name="Google Shape;13066;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1" name="Google Shape;13071;p75"/>
          <p:cNvGrpSpPr/>
          <p:nvPr/>
        </p:nvGrpSpPr>
        <p:grpSpPr>
          <a:xfrm>
            <a:off x="7011924" y="1557552"/>
            <a:ext cx="499533" cy="305136"/>
            <a:chOff x="7009649" y="1541981"/>
            <a:chExt cx="524940" cy="320655"/>
          </a:xfrm>
          <a:solidFill>
            <a:schemeClr val="bg1"/>
          </a:solidFill>
        </p:grpSpPr>
        <p:sp>
          <p:nvSpPr>
            <p:cNvPr id="13072" name="Google Shape;13072;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75"/>
          <p:cNvGrpSpPr/>
          <p:nvPr/>
        </p:nvGrpSpPr>
        <p:grpSpPr>
          <a:xfrm>
            <a:off x="8034034" y="1518109"/>
            <a:ext cx="282746" cy="340358"/>
            <a:chOff x="8034034" y="1518109"/>
            <a:chExt cx="282746" cy="340358"/>
          </a:xfrm>
          <a:solidFill>
            <a:schemeClr val="bg1"/>
          </a:solidFill>
        </p:grpSpPr>
        <p:sp>
          <p:nvSpPr>
            <p:cNvPr id="13081" name="Google Shape;13081;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75"/>
          <p:cNvGrpSpPr/>
          <p:nvPr/>
        </p:nvGrpSpPr>
        <p:grpSpPr>
          <a:xfrm>
            <a:off x="7582302" y="1499934"/>
            <a:ext cx="369133" cy="360411"/>
            <a:chOff x="7582302" y="1499934"/>
            <a:chExt cx="369133" cy="360411"/>
          </a:xfrm>
          <a:solidFill>
            <a:schemeClr val="bg1"/>
          </a:solidFill>
        </p:grpSpPr>
        <p:sp>
          <p:nvSpPr>
            <p:cNvPr id="13086" name="Google Shape;13086;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76"/>
        <p:cNvGrpSpPr/>
        <p:nvPr/>
      </p:nvGrpSpPr>
      <p:grpSpPr>
        <a:xfrm>
          <a:off x="0" y="0"/>
          <a:ext cx="0" cy="0"/>
          <a:chOff x="0" y="0"/>
          <a:chExt cx="0" cy="0"/>
        </a:xfrm>
      </p:grpSpPr>
      <p:sp>
        <p:nvSpPr>
          <p:cNvPr id="177" name="Google Shape;177;p33"/>
          <p:cNvSpPr txBox="1">
            <a:spLocks noGrp="1"/>
          </p:cNvSpPr>
          <p:nvPr>
            <p:ph type="subTitle" idx="1"/>
          </p:nvPr>
        </p:nvSpPr>
        <p:spPr>
          <a:xfrm>
            <a:off x="720000" y="2184757"/>
            <a:ext cx="4105447"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dirty="0">
                <a:solidFill>
                  <a:schemeClr val="tx1"/>
                </a:solidFill>
                <a:latin typeface="WEB Regular Regular" panose="02000503040000020003" pitchFamily="2" charset="77"/>
              </a:rPr>
              <a:t>You could enter a subtitle here if you need it</a:t>
            </a:r>
            <a:endParaRPr sz="1400" dirty="0">
              <a:solidFill>
                <a:schemeClr val="tx1"/>
              </a:solidFill>
              <a:latin typeface="WEB Regular Regular" panose="02000503040000020003" pitchFamily="2" charset="77"/>
            </a:endParaRPr>
          </a:p>
        </p:txBody>
      </p:sp>
      <p:sp>
        <p:nvSpPr>
          <p:cNvPr id="178" name="Google Shape;178;p33"/>
          <p:cNvSpPr txBox="1">
            <a:spLocks noGrp="1"/>
          </p:cNvSpPr>
          <p:nvPr>
            <p:ph type="title" idx="2"/>
          </p:nvPr>
        </p:nvSpPr>
        <p:spPr>
          <a:xfrm>
            <a:off x="720001" y="539750"/>
            <a:ext cx="3311400" cy="120417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0" dirty="0">
                <a:solidFill>
                  <a:schemeClr val="tx1">
                    <a:lumMod val="90000"/>
                    <a:lumOff val="10000"/>
                  </a:schemeClr>
                </a:solidFill>
                <a:latin typeface="WEB Regular Regular" panose="02000503040000020003" pitchFamily="2" charset="77"/>
              </a:rPr>
              <a:t>#01</a:t>
            </a:r>
            <a:endParaRPr sz="6000" b="0" dirty="0">
              <a:solidFill>
                <a:schemeClr val="tx1">
                  <a:lumMod val="90000"/>
                  <a:lumOff val="10000"/>
                </a:schemeClr>
              </a:solidFill>
              <a:latin typeface="WEB Regular Regular" panose="02000503040000020003" pitchFamily="2" charset="77"/>
            </a:endParaRPr>
          </a:p>
        </p:txBody>
      </p:sp>
      <p:sp>
        <p:nvSpPr>
          <p:cNvPr id="179" name="Google Shape;179;p33"/>
          <p:cNvSpPr txBox="1">
            <a:spLocks noGrp="1"/>
          </p:cNvSpPr>
          <p:nvPr>
            <p:ph type="ctrTitle"/>
          </p:nvPr>
        </p:nvSpPr>
        <p:spPr>
          <a:xfrm>
            <a:off x="720001" y="1373464"/>
            <a:ext cx="4172400" cy="87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200" dirty="0">
                <a:solidFill>
                  <a:schemeClr val="tx1">
                    <a:lumMod val="75000"/>
                    <a:lumOff val="25000"/>
                  </a:schemeClr>
                </a:solidFill>
                <a:latin typeface="WEB Regular Regular" panose="02000503040000020003" pitchFamily="2" charset="77"/>
              </a:rPr>
              <a:t>Title</a:t>
            </a:r>
            <a:endParaRPr sz="3200" dirty="0">
              <a:solidFill>
                <a:schemeClr val="tx1">
                  <a:lumMod val="75000"/>
                  <a:lumOff val="25000"/>
                </a:schemeClr>
              </a:solidFill>
              <a:latin typeface="WEB Regular Regular" panose="02000503040000020003" pitchFamily="2" charset="77"/>
            </a:endParaRPr>
          </a:p>
        </p:txBody>
      </p:sp>
      <p:sp>
        <p:nvSpPr>
          <p:cNvPr id="3" name="Google Shape;162;p32">
            <a:extLst>
              <a:ext uri="{FF2B5EF4-FFF2-40B4-BE49-F238E27FC236}">
                <a16:creationId xmlns:a16="http://schemas.microsoft.com/office/drawing/2014/main" id="{86369C22-88D7-5E9E-2830-A0A724D0A759}"/>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4" name="Imagem 3" descr="Uma imagem com Tipo de letra, captura de ecrã, Gráficos, logótipo&#10;&#10;Descrição gerada automaticamente">
            <a:extLst>
              <a:ext uri="{FF2B5EF4-FFF2-40B4-BE49-F238E27FC236}">
                <a16:creationId xmlns:a16="http://schemas.microsoft.com/office/drawing/2014/main" id="{D61B91E0-C379-AD57-FCB7-57C8170E7F1B}"/>
              </a:ext>
            </a:extLst>
          </p:cNvPr>
          <p:cNvPicPr>
            <a:picLocks noChangeAspect="1"/>
          </p:cNvPicPr>
          <p:nvPr/>
        </p:nvPicPr>
        <p:blipFill>
          <a:blip r:embed="rId3"/>
          <a:stretch>
            <a:fillRect/>
          </a:stretch>
        </p:blipFill>
        <p:spPr>
          <a:xfrm>
            <a:off x="169930" y="4758520"/>
            <a:ext cx="1018118" cy="195042"/>
          </a:xfrm>
          <a:prstGeom prst="rect">
            <a:avLst/>
          </a:prstGeom>
        </p:spPr>
      </p:pic>
      <p:pic>
        <p:nvPicPr>
          <p:cNvPr id="5" name="Imagem 4" descr="Uma imagem com Tipo de letra, texto, Gráficos, logótipo&#10;&#10;Os conteúdos gerados por IA podem estar incorretos.">
            <a:extLst>
              <a:ext uri="{FF2B5EF4-FFF2-40B4-BE49-F238E27FC236}">
                <a16:creationId xmlns:a16="http://schemas.microsoft.com/office/drawing/2014/main" id="{A4C17DC3-E815-8343-32D0-19FBDF88AB7E}"/>
              </a:ext>
            </a:extLst>
          </p:cNvPr>
          <p:cNvPicPr>
            <a:picLocks noChangeAspect="1"/>
          </p:cNvPicPr>
          <p:nvPr/>
        </p:nvPicPr>
        <p:blipFill>
          <a:blip r:embed="rId4"/>
          <a:stretch>
            <a:fillRect/>
          </a:stretch>
        </p:blipFill>
        <p:spPr>
          <a:xfrm>
            <a:off x="1305471" y="4723869"/>
            <a:ext cx="1061317" cy="300952"/>
          </a:xfrm>
          <a:prstGeom prst="rect">
            <a:avLst/>
          </a:prstGeom>
        </p:spPr>
      </p:pic>
      <p:pic>
        <p:nvPicPr>
          <p:cNvPr id="6" name="Imagem 5" descr="Uma imagem com esboço, desenho, panorama, arte&#10;&#10;Os conteúdos gerados por IA podem estar incorretos.">
            <a:extLst>
              <a:ext uri="{FF2B5EF4-FFF2-40B4-BE49-F238E27FC236}">
                <a16:creationId xmlns:a16="http://schemas.microsoft.com/office/drawing/2014/main" id="{C4BC7C81-DE16-A6DD-4FB1-CE32320D9C61}"/>
              </a:ext>
            </a:extLst>
          </p:cNvPr>
          <p:cNvPicPr>
            <a:picLocks noChangeAspect="1"/>
          </p:cNvPicPr>
          <p:nvPr/>
        </p:nvPicPr>
        <p:blipFill>
          <a:blip r:embed="rId5">
            <a:alphaModFix amt="15000"/>
            <a:extLst>
              <a:ext uri="{BEBA8EAE-BF5A-486C-A8C5-ECC9F3942E4B}">
                <a14:imgProps xmlns:a14="http://schemas.microsoft.com/office/drawing/2010/main">
                  <a14:imgLayer r:embed="rId6">
                    <a14:imgEffect>
                      <a14:colorTemperature colorTemp="1500"/>
                    </a14:imgEffect>
                    <a14:imgEffect>
                      <a14:saturation sat="33000"/>
                    </a14:imgEffect>
                  </a14:imgLayer>
                </a14:imgProps>
              </a:ext>
            </a:extLst>
          </a:blip>
          <a:stretch>
            <a:fillRect/>
          </a:stretch>
        </p:blipFill>
        <p:spPr>
          <a:xfrm>
            <a:off x="1089518" y="2636745"/>
            <a:ext cx="6964965" cy="2052000"/>
          </a:xfrm>
          <a:prstGeom prst="rect">
            <a:avLst/>
          </a:prstGeom>
        </p:spPr>
      </p:pic>
      <p:cxnSp>
        <p:nvCxnSpPr>
          <p:cNvPr id="7" name="Conexão Reta 6">
            <a:extLst>
              <a:ext uri="{FF2B5EF4-FFF2-40B4-BE49-F238E27FC236}">
                <a16:creationId xmlns:a16="http://schemas.microsoft.com/office/drawing/2014/main" id="{5377B63C-1D4F-C7F2-024B-3E72DC47FD3F}"/>
              </a:ext>
            </a:extLst>
          </p:cNvPr>
          <p:cNvCxnSpPr>
            <a:cxnSpLocks/>
          </p:cNvCxnSpPr>
          <p:nvPr/>
        </p:nvCxnSpPr>
        <p:spPr>
          <a:xfrm>
            <a:off x="90000" y="4618969"/>
            <a:ext cx="8964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4" name="Google Shape;194;p35"/>
          <p:cNvSpPr txBox="1">
            <a:spLocks noGrp="1"/>
          </p:cNvSpPr>
          <p:nvPr>
            <p:ph type="title"/>
          </p:nvPr>
        </p:nvSpPr>
        <p:spPr>
          <a:xfrm>
            <a:off x="3874048" y="853996"/>
            <a:ext cx="5129362" cy="7021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solidFill>
                  <a:schemeClr val="tx1">
                    <a:lumMod val="90000"/>
                    <a:lumOff val="10000"/>
                  </a:schemeClr>
                </a:solidFill>
                <a:latin typeface="WEB Regular Regular" panose="02000503040000020003" pitchFamily="2" charset="77"/>
              </a:rPr>
              <a:t>THE SLIDE TITLE GOES HERE!</a:t>
            </a:r>
            <a:endParaRPr sz="1600" dirty="0">
              <a:solidFill>
                <a:schemeClr val="tx1">
                  <a:lumMod val="90000"/>
                  <a:lumOff val="10000"/>
                </a:schemeClr>
              </a:solidFill>
              <a:latin typeface="WEB Regular Regular" panose="02000503040000020003" pitchFamily="2" charset="77"/>
            </a:endParaRPr>
          </a:p>
        </p:txBody>
      </p:sp>
      <p:sp>
        <p:nvSpPr>
          <p:cNvPr id="195" name="Google Shape;195;p35"/>
          <p:cNvSpPr txBox="1">
            <a:spLocks noGrp="1"/>
          </p:cNvSpPr>
          <p:nvPr>
            <p:ph type="body" idx="1"/>
          </p:nvPr>
        </p:nvSpPr>
        <p:spPr>
          <a:xfrm>
            <a:off x="3874773" y="1417102"/>
            <a:ext cx="3949500" cy="18988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200" dirty="0">
                <a:solidFill>
                  <a:schemeClr val="tx1">
                    <a:lumMod val="75000"/>
                    <a:lumOff val="25000"/>
                  </a:schemeClr>
                </a:solidFill>
                <a:latin typeface="WEB Regular Regular" panose="02000503040000020003" pitchFamily="2" charset="77"/>
              </a:rPr>
              <a:t>Do you know what helps you make your point clear? Lists like this one:</a:t>
            </a:r>
            <a:br>
              <a:rPr lang="en" sz="1200" dirty="0">
                <a:solidFill>
                  <a:schemeClr val="dk2"/>
                </a:solidFill>
                <a:latin typeface="WEB Regular Regular" panose="02000503040000020003" pitchFamily="2" charset="77"/>
              </a:rPr>
            </a:br>
            <a:endParaRPr lang="en" sz="1200" dirty="0">
              <a:solidFill>
                <a:schemeClr val="dk2"/>
              </a:solidFill>
              <a:latin typeface="WEB Regular Regular" panose="02000503040000020003" pitchFamily="2" charset="77"/>
            </a:endParaRPr>
          </a:p>
          <a:p>
            <a:pPr marL="482600" indent="-342900">
              <a:buSzPts val="1400"/>
            </a:pPr>
            <a:r>
              <a:rPr lang="en" sz="1200" dirty="0">
                <a:solidFill>
                  <a:schemeClr val="tx1"/>
                </a:solidFill>
                <a:latin typeface="WEB Regular Regular" panose="02000503040000020003" pitchFamily="2" charset="77"/>
              </a:rPr>
              <a:t>They’re simple </a:t>
            </a:r>
            <a:endParaRPr sz="1200" dirty="0">
              <a:solidFill>
                <a:schemeClr val="tx1"/>
              </a:solidFill>
              <a:latin typeface="WEB Regular Regular" panose="02000503040000020003" pitchFamily="2" charset="77"/>
            </a:endParaRPr>
          </a:p>
          <a:p>
            <a:pPr marL="457200" lvl="0" indent="-317500" algn="l" rtl="0">
              <a:spcBef>
                <a:spcPts val="0"/>
              </a:spcBef>
              <a:spcAft>
                <a:spcPts val="0"/>
              </a:spcAft>
              <a:buSzPts val="1400"/>
              <a:buAutoNum type="arabicPeriod"/>
            </a:pPr>
            <a:r>
              <a:rPr lang="en" sz="1200" dirty="0">
                <a:solidFill>
                  <a:schemeClr val="tx1"/>
                </a:solidFill>
                <a:latin typeface="WEB Regular Regular" panose="02000503040000020003" pitchFamily="2" charset="77"/>
              </a:rPr>
              <a:t>You can organize your ideas clearly</a:t>
            </a:r>
            <a:endParaRPr sz="1200" dirty="0">
              <a:solidFill>
                <a:schemeClr val="tx1"/>
              </a:solidFill>
              <a:latin typeface="WEB Regular Regular" panose="02000503040000020003" pitchFamily="2" charset="77"/>
            </a:endParaRPr>
          </a:p>
          <a:p>
            <a:pPr marL="457200" lvl="0" indent="-317500" algn="l" rtl="0">
              <a:spcBef>
                <a:spcPts val="0"/>
              </a:spcBef>
              <a:spcAft>
                <a:spcPts val="0"/>
              </a:spcAft>
              <a:buSzPts val="1400"/>
              <a:buAutoNum type="arabicPeriod"/>
            </a:pPr>
            <a:r>
              <a:rPr lang="en" sz="1200" dirty="0">
                <a:solidFill>
                  <a:schemeClr val="tx1"/>
                </a:solidFill>
                <a:latin typeface="WEB Regular Regular" panose="02000503040000020003" pitchFamily="2" charset="77"/>
              </a:rPr>
              <a:t>You’ll never forget to buy milk!</a:t>
            </a:r>
            <a:endParaRPr sz="1200" dirty="0">
              <a:solidFill>
                <a:schemeClr val="tx1"/>
              </a:solidFill>
              <a:latin typeface="WEB Regular Regular" panose="02000503040000020003" pitchFamily="2" charset="77"/>
            </a:endParaRPr>
          </a:p>
          <a:p>
            <a:pPr marL="0" lvl="0" indent="0" algn="l" rtl="0">
              <a:spcBef>
                <a:spcPts val="0"/>
              </a:spcBef>
              <a:spcAft>
                <a:spcPts val="0"/>
              </a:spcAft>
              <a:buClr>
                <a:schemeClr val="dk1"/>
              </a:buClr>
              <a:buSzPts val="1100"/>
              <a:buFont typeface="Arial"/>
              <a:buNone/>
            </a:pPr>
            <a:endParaRPr sz="1200" dirty="0">
              <a:solidFill>
                <a:schemeClr val="tx1"/>
              </a:solidFill>
              <a:latin typeface="WEB Regular Regular" panose="02000503040000020003" pitchFamily="2" charset="77"/>
            </a:endParaRPr>
          </a:p>
          <a:p>
            <a:pPr marL="0" lvl="0" indent="0" algn="l" rtl="0">
              <a:spcBef>
                <a:spcPts val="0"/>
              </a:spcBef>
              <a:spcAft>
                <a:spcPts val="0"/>
              </a:spcAft>
              <a:buClr>
                <a:schemeClr val="dk1"/>
              </a:buClr>
              <a:buSzPts val="1100"/>
              <a:buFont typeface="Arial"/>
              <a:buNone/>
            </a:pPr>
            <a:r>
              <a:rPr lang="en" sz="1200" dirty="0">
                <a:solidFill>
                  <a:schemeClr val="tx1"/>
                </a:solidFill>
                <a:latin typeface="WEB Regular Regular" panose="02000503040000020003" pitchFamily="2" charset="77"/>
              </a:rPr>
              <a:t>And the most important thing: the audience won’t miss the point of your presentation</a:t>
            </a:r>
            <a:endParaRPr sz="1200" dirty="0">
              <a:solidFill>
                <a:schemeClr val="tx1"/>
              </a:solidFill>
              <a:latin typeface="WEB Regular Regular" panose="02000503040000020003" pitchFamily="2" charset="77"/>
            </a:endParaRPr>
          </a:p>
        </p:txBody>
      </p:sp>
      <p:sp>
        <p:nvSpPr>
          <p:cNvPr id="4" name="Google Shape;162;p32">
            <a:extLst>
              <a:ext uri="{FF2B5EF4-FFF2-40B4-BE49-F238E27FC236}">
                <a16:creationId xmlns:a16="http://schemas.microsoft.com/office/drawing/2014/main" id="{8418E3CD-ADF1-1173-DE65-B8ABA42C7950}"/>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CBDBD69B-F232-A8F5-682C-D4662281E840}"/>
              </a:ext>
            </a:extLst>
          </p:cNvPr>
          <p:cNvPicPr>
            <a:picLocks noChangeAspect="1"/>
          </p:cNvPicPr>
          <p:nvPr/>
        </p:nvPicPr>
        <p:blipFill>
          <a:blip r:embed="rId3"/>
          <a:stretch>
            <a:fillRect/>
          </a:stretch>
        </p:blipFill>
        <p:spPr>
          <a:xfrm>
            <a:off x="169930" y="4758520"/>
            <a:ext cx="1018118" cy="195042"/>
          </a:xfrm>
          <a:prstGeom prst="rect">
            <a:avLst/>
          </a:prstGeom>
        </p:spPr>
      </p:pic>
      <p:pic>
        <p:nvPicPr>
          <p:cNvPr id="2" name="Imagem 1" descr="Uma imagem com Tipo de letra, texto, Gráficos, logótipo&#10;&#10;Os conteúdos gerados por IA podem estar incorretos.">
            <a:extLst>
              <a:ext uri="{FF2B5EF4-FFF2-40B4-BE49-F238E27FC236}">
                <a16:creationId xmlns:a16="http://schemas.microsoft.com/office/drawing/2014/main" id="{69A951B0-8926-E2CC-D971-5CD17033AEA4}"/>
              </a:ext>
            </a:extLst>
          </p:cNvPr>
          <p:cNvPicPr>
            <a:picLocks noChangeAspect="1"/>
          </p:cNvPicPr>
          <p:nvPr/>
        </p:nvPicPr>
        <p:blipFill>
          <a:blip r:embed="rId4"/>
          <a:stretch>
            <a:fillRect/>
          </a:stretch>
        </p:blipFill>
        <p:spPr>
          <a:xfrm>
            <a:off x="1305471" y="4723869"/>
            <a:ext cx="1061317" cy="300952"/>
          </a:xfrm>
          <a:prstGeom prst="rect">
            <a:avLst/>
          </a:prstGeom>
        </p:spPr>
      </p:pic>
      <p:pic>
        <p:nvPicPr>
          <p:cNvPr id="6" name="Imagem 5" descr="Uma imagem com esboço, desenho, panorama, arte&#10;&#10;Os conteúdos gerados por IA podem estar incorretos.">
            <a:extLst>
              <a:ext uri="{FF2B5EF4-FFF2-40B4-BE49-F238E27FC236}">
                <a16:creationId xmlns:a16="http://schemas.microsoft.com/office/drawing/2014/main" id="{DA513CBB-D8E7-8CFD-64F7-487602711175}"/>
              </a:ext>
            </a:extLst>
          </p:cNvPr>
          <p:cNvPicPr>
            <a:picLocks noChangeAspect="1"/>
          </p:cNvPicPr>
          <p:nvPr/>
        </p:nvPicPr>
        <p:blipFill>
          <a:blip r:embed="rId5">
            <a:alphaModFix amt="15000"/>
            <a:extLst>
              <a:ext uri="{BEBA8EAE-BF5A-486C-A8C5-ECC9F3942E4B}">
                <a14:imgProps xmlns:a14="http://schemas.microsoft.com/office/drawing/2010/main">
                  <a14:imgLayer r:embed="rId6">
                    <a14:imgEffect>
                      <a14:colorTemperature colorTemp="1500"/>
                    </a14:imgEffect>
                    <a14:imgEffect>
                      <a14:saturation sat="33000"/>
                    </a14:imgEffect>
                  </a14:imgLayer>
                </a14:imgProps>
              </a:ext>
            </a:extLst>
          </a:blip>
          <a:stretch>
            <a:fillRect/>
          </a:stretch>
        </p:blipFill>
        <p:spPr>
          <a:xfrm>
            <a:off x="1089518" y="2636745"/>
            <a:ext cx="6964965" cy="2052000"/>
          </a:xfrm>
          <a:prstGeom prst="rect">
            <a:avLst/>
          </a:prstGeom>
        </p:spPr>
      </p:pic>
      <p:cxnSp>
        <p:nvCxnSpPr>
          <p:cNvPr id="7" name="Conexão Reta 6">
            <a:extLst>
              <a:ext uri="{FF2B5EF4-FFF2-40B4-BE49-F238E27FC236}">
                <a16:creationId xmlns:a16="http://schemas.microsoft.com/office/drawing/2014/main" id="{4CE5FC5C-8A43-CB41-E296-E80FBAAF0CB9}"/>
              </a:ext>
            </a:extLst>
          </p:cNvPr>
          <p:cNvCxnSpPr>
            <a:cxnSpLocks/>
          </p:cNvCxnSpPr>
          <p:nvPr/>
        </p:nvCxnSpPr>
        <p:spPr>
          <a:xfrm>
            <a:off x="90000" y="4618969"/>
            <a:ext cx="8964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9" name="Imagem 8" descr="Uma imagem com ar livre, nuvem, céu, edifício&#10;&#10;Os conteúdos gerados por IA podem estar incorretos.">
            <a:extLst>
              <a:ext uri="{FF2B5EF4-FFF2-40B4-BE49-F238E27FC236}">
                <a16:creationId xmlns:a16="http://schemas.microsoft.com/office/drawing/2014/main" id="{B23A12EE-3EDA-D8EF-9EDB-F26E87B27B85}"/>
              </a:ext>
            </a:extLst>
          </p:cNvPr>
          <p:cNvPicPr>
            <a:picLocks noChangeAspect="1"/>
          </p:cNvPicPr>
          <p:nvPr/>
        </p:nvPicPr>
        <p:blipFill>
          <a:blip r:embed="rId7"/>
          <a:stretch>
            <a:fillRect/>
          </a:stretch>
        </p:blipFill>
        <p:spPr>
          <a:xfrm>
            <a:off x="1" y="-1"/>
            <a:ext cx="3077256" cy="4614107"/>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8"/>
        <p:cNvGrpSpPr/>
        <p:nvPr/>
      </p:nvGrpSpPr>
      <p:grpSpPr>
        <a:xfrm>
          <a:off x="0" y="0"/>
          <a:ext cx="0" cy="0"/>
          <a:chOff x="0" y="0"/>
          <a:chExt cx="0" cy="0"/>
        </a:xfrm>
      </p:grpSpPr>
      <p:pic>
        <p:nvPicPr>
          <p:cNvPr id="7" name="Imagem 6" descr="Uma imagem com esboço, desenho, panorama, arte&#10;&#10;Os conteúdos gerados por IA podem estar incorretos.">
            <a:extLst>
              <a:ext uri="{FF2B5EF4-FFF2-40B4-BE49-F238E27FC236}">
                <a16:creationId xmlns:a16="http://schemas.microsoft.com/office/drawing/2014/main" id="{9FCE8115-C398-8175-FB81-0544B13A87B0}"/>
              </a:ext>
            </a:extLst>
          </p:cNvPr>
          <p:cNvPicPr>
            <a:picLocks noChangeAspect="1"/>
          </p:cNvPicPr>
          <p:nvPr/>
        </p:nvPicPr>
        <p:blipFill>
          <a:blip r:embed="rId3">
            <a:alphaModFix amt="15000"/>
            <a:extLst>
              <a:ext uri="{BEBA8EAE-BF5A-486C-A8C5-ECC9F3942E4B}">
                <a14:imgProps xmlns:a14="http://schemas.microsoft.com/office/drawing/2010/main">
                  <a14:imgLayer r:embed="rId4">
                    <a14:imgEffect>
                      <a14:colorTemperature colorTemp="1500"/>
                    </a14:imgEffect>
                    <a14:imgEffect>
                      <a14:saturation sat="33000"/>
                    </a14:imgEffect>
                  </a14:imgLayer>
                </a14:imgProps>
              </a:ext>
            </a:extLst>
          </a:blip>
          <a:stretch>
            <a:fillRect/>
          </a:stretch>
        </p:blipFill>
        <p:spPr>
          <a:xfrm>
            <a:off x="1089518" y="2636745"/>
            <a:ext cx="6964965" cy="2052000"/>
          </a:xfrm>
          <a:prstGeom prst="rect">
            <a:avLst/>
          </a:prstGeom>
        </p:spPr>
      </p:pic>
      <p:sp>
        <p:nvSpPr>
          <p:cNvPr id="210" name="Google Shape;210;p36"/>
          <p:cNvSpPr txBox="1">
            <a:spLocks noGrp="1"/>
          </p:cNvSpPr>
          <p:nvPr>
            <p:ph type="ctrTitle" idx="2"/>
          </p:nvPr>
        </p:nvSpPr>
        <p:spPr>
          <a:xfrm flipH="1">
            <a:off x="5433759" y="1118148"/>
            <a:ext cx="18177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a:solidFill>
                  <a:schemeClr val="tx1">
                    <a:lumMod val="75000"/>
                    <a:lumOff val="25000"/>
                  </a:schemeClr>
                </a:solidFill>
                <a:latin typeface="WEB Regular Regular" panose="02000503040000020003" pitchFamily="2" charset="77"/>
              </a:rPr>
              <a:t>Mercury</a:t>
            </a:r>
            <a:endParaRPr sz="1600" dirty="0">
              <a:solidFill>
                <a:schemeClr val="tx1">
                  <a:lumMod val="75000"/>
                  <a:lumOff val="25000"/>
                </a:schemeClr>
              </a:solidFill>
              <a:latin typeface="WEB Regular Regular" panose="02000503040000020003" pitchFamily="2" charset="77"/>
            </a:endParaRPr>
          </a:p>
        </p:txBody>
      </p:sp>
      <p:sp>
        <p:nvSpPr>
          <p:cNvPr id="211" name="Google Shape;211;p36"/>
          <p:cNvSpPr txBox="1">
            <a:spLocks noGrp="1"/>
          </p:cNvSpPr>
          <p:nvPr>
            <p:ph type="subTitle" idx="3"/>
          </p:nvPr>
        </p:nvSpPr>
        <p:spPr>
          <a:xfrm flipH="1">
            <a:off x="5433645" y="1497025"/>
            <a:ext cx="2914617"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Mercury is the closest planet to the Sun and the smallest one in our Solar System</a:t>
            </a:r>
            <a:endParaRPr sz="1100" dirty="0">
              <a:solidFill>
                <a:schemeClr val="tx1"/>
              </a:solidFill>
              <a:latin typeface="WEB Regular Regular" panose="02000503040000020003" pitchFamily="2" charset="77"/>
            </a:endParaRPr>
          </a:p>
        </p:txBody>
      </p:sp>
      <p:sp>
        <p:nvSpPr>
          <p:cNvPr id="212" name="Google Shape;212;p36"/>
          <p:cNvSpPr txBox="1">
            <a:spLocks noGrp="1"/>
          </p:cNvSpPr>
          <p:nvPr>
            <p:ph type="ctrTitle"/>
          </p:nvPr>
        </p:nvSpPr>
        <p:spPr>
          <a:xfrm flipH="1">
            <a:off x="720000" y="1118165"/>
            <a:ext cx="15606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a:solidFill>
                  <a:schemeClr val="tx1">
                    <a:lumMod val="75000"/>
                    <a:lumOff val="25000"/>
                  </a:schemeClr>
                </a:solidFill>
                <a:latin typeface="WEB Regular Regular" panose="02000503040000020003" pitchFamily="2" charset="77"/>
              </a:rPr>
              <a:t>Venus</a:t>
            </a:r>
            <a:endParaRPr sz="1600" dirty="0">
              <a:solidFill>
                <a:schemeClr val="tx1">
                  <a:lumMod val="75000"/>
                  <a:lumOff val="25000"/>
                </a:schemeClr>
              </a:solidFill>
              <a:latin typeface="WEB Regular Regular" panose="02000503040000020003" pitchFamily="2" charset="77"/>
            </a:endParaRPr>
          </a:p>
        </p:txBody>
      </p:sp>
      <p:sp>
        <p:nvSpPr>
          <p:cNvPr id="213" name="Google Shape;213;p36"/>
          <p:cNvSpPr txBox="1">
            <a:spLocks noGrp="1"/>
          </p:cNvSpPr>
          <p:nvPr>
            <p:ph type="subTitle" idx="1"/>
          </p:nvPr>
        </p:nvSpPr>
        <p:spPr>
          <a:xfrm flipH="1">
            <a:off x="720000" y="1506674"/>
            <a:ext cx="2914616"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Venus has a beautiful name and is the second planet from the Sun. It’s terribly hot</a:t>
            </a:r>
            <a:endParaRPr sz="1100" dirty="0">
              <a:solidFill>
                <a:schemeClr val="tx1"/>
              </a:solidFill>
              <a:latin typeface="WEB Regular Regular" panose="02000503040000020003" pitchFamily="2" charset="77"/>
            </a:endParaRPr>
          </a:p>
        </p:txBody>
      </p:sp>
      <p:sp>
        <p:nvSpPr>
          <p:cNvPr id="6" name="Título 5">
            <a:extLst>
              <a:ext uri="{FF2B5EF4-FFF2-40B4-BE49-F238E27FC236}">
                <a16:creationId xmlns:a16="http://schemas.microsoft.com/office/drawing/2014/main" id="{55215E58-E1A8-BC43-B9E8-AF9057648C67}"/>
              </a:ext>
            </a:extLst>
          </p:cNvPr>
          <p:cNvSpPr>
            <a:spLocks noGrp="1"/>
          </p:cNvSpPr>
          <p:nvPr>
            <p:ph type="title" idx="4"/>
          </p:nvPr>
        </p:nvSpPr>
        <p:spPr>
          <a:xfrm>
            <a:off x="720000" y="539750"/>
            <a:ext cx="6925200" cy="634200"/>
          </a:xfrm>
        </p:spPr>
        <p:txBody>
          <a:bodyPr/>
          <a:lstStyle/>
          <a:p>
            <a:r>
              <a:rPr lang="pt-PT" sz="1600" dirty="0">
                <a:solidFill>
                  <a:schemeClr val="tx1">
                    <a:lumMod val="90000"/>
                    <a:lumOff val="10000"/>
                  </a:schemeClr>
                </a:solidFill>
                <a:latin typeface="WEB Regular Regular" panose="02000503040000020003" pitchFamily="2" charset="77"/>
              </a:rPr>
              <a:t>HERE YOU HAVE TWO COLUMNS</a:t>
            </a:r>
          </a:p>
        </p:txBody>
      </p:sp>
      <p:sp>
        <p:nvSpPr>
          <p:cNvPr id="4" name="Google Shape;162;p32">
            <a:extLst>
              <a:ext uri="{FF2B5EF4-FFF2-40B4-BE49-F238E27FC236}">
                <a16:creationId xmlns:a16="http://schemas.microsoft.com/office/drawing/2014/main" id="{D1CEFD87-7825-078B-785A-8F0BD6D25001}"/>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7698BBDD-D05B-303C-B10A-BBB6D1F8E823}"/>
              </a:ext>
            </a:extLst>
          </p:cNvPr>
          <p:cNvPicPr>
            <a:picLocks noChangeAspect="1"/>
          </p:cNvPicPr>
          <p:nvPr/>
        </p:nvPicPr>
        <p:blipFill>
          <a:blip r:embed="rId5"/>
          <a:stretch>
            <a:fillRect/>
          </a:stretch>
        </p:blipFill>
        <p:spPr>
          <a:xfrm>
            <a:off x="169930" y="4758520"/>
            <a:ext cx="1018118" cy="195042"/>
          </a:xfrm>
          <a:prstGeom prst="rect">
            <a:avLst/>
          </a:prstGeom>
        </p:spPr>
      </p:pic>
      <p:pic>
        <p:nvPicPr>
          <p:cNvPr id="12" name="Imagem 11" descr="Uma imagem com ar livre, árvore, água, céu&#10;&#10;Os conteúdos gerados por IA podem estar incorretos.">
            <a:extLst>
              <a:ext uri="{FF2B5EF4-FFF2-40B4-BE49-F238E27FC236}">
                <a16:creationId xmlns:a16="http://schemas.microsoft.com/office/drawing/2014/main" id="{8F4C6E71-5706-39EA-F49D-70B9677567DA}"/>
              </a:ext>
            </a:extLst>
          </p:cNvPr>
          <p:cNvPicPr>
            <a:picLocks noChangeAspect="1"/>
          </p:cNvPicPr>
          <p:nvPr/>
        </p:nvPicPr>
        <p:blipFill>
          <a:blip r:embed="rId6"/>
          <a:stretch>
            <a:fillRect/>
          </a:stretch>
        </p:blipFill>
        <p:spPr>
          <a:xfrm>
            <a:off x="775347" y="2046756"/>
            <a:ext cx="2660918" cy="1773945"/>
          </a:xfrm>
          <a:prstGeom prst="rect">
            <a:avLst/>
          </a:prstGeom>
        </p:spPr>
      </p:pic>
      <p:pic>
        <p:nvPicPr>
          <p:cNvPr id="20" name="Imagem 19" descr="Uma imagem com ar livre, edifício, Veículo terrestre, Roda de bicicleta&#10;&#10;Os conteúdos gerados por IA podem estar incorretos.">
            <a:extLst>
              <a:ext uri="{FF2B5EF4-FFF2-40B4-BE49-F238E27FC236}">
                <a16:creationId xmlns:a16="http://schemas.microsoft.com/office/drawing/2014/main" id="{9F8A95DC-8AB6-FDB0-8D9D-4DEFF8B0DDDB}"/>
              </a:ext>
            </a:extLst>
          </p:cNvPr>
          <p:cNvPicPr>
            <a:picLocks noChangeAspect="1"/>
          </p:cNvPicPr>
          <p:nvPr/>
        </p:nvPicPr>
        <p:blipFill>
          <a:blip r:embed="rId7"/>
          <a:stretch>
            <a:fillRect/>
          </a:stretch>
        </p:blipFill>
        <p:spPr>
          <a:xfrm>
            <a:off x="5503615" y="2046756"/>
            <a:ext cx="2660905" cy="1773936"/>
          </a:xfrm>
          <a:prstGeom prst="rect">
            <a:avLst/>
          </a:prstGeom>
        </p:spPr>
      </p:pic>
      <p:pic>
        <p:nvPicPr>
          <p:cNvPr id="3" name="Imagem 2" descr="Uma imagem com Tipo de letra, texto, Gráficos, logótipo&#10;&#10;Os conteúdos gerados por IA podem estar incorretos.">
            <a:extLst>
              <a:ext uri="{FF2B5EF4-FFF2-40B4-BE49-F238E27FC236}">
                <a16:creationId xmlns:a16="http://schemas.microsoft.com/office/drawing/2014/main" id="{BA0AE399-E690-95B9-027C-52185A802B04}"/>
              </a:ext>
            </a:extLst>
          </p:cNvPr>
          <p:cNvPicPr>
            <a:picLocks noChangeAspect="1"/>
          </p:cNvPicPr>
          <p:nvPr/>
        </p:nvPicPr>
        <p:blipFill>
          <a:blip r:embed="rId8"/>
          <a:stretch>
            <a:fillRect/>
          </a:stretch>
        </p:blipFill>
        <p:spPr>
          <a:xfrm>
            <a:off x="1305471" y="4723869"/>
            <a:ext cx="1061317" cy="300952"/>
          </a:xfrm>
          <a:prstGeom prst="rect">
            <a:avLst/>
          </a:prstGeom>
        </p:spPr>
      </p:pic>
      <p:cxnSp>
        <p:nvCxnSpPr>
          <p:cNvPr id="8" name="Conexão Reta 7">
            <a:extLst>
              <a:ext uri="{FF2B5EF4-FFF2-40B4-BE49-F238E27FC236}">
                <a16:creationId xmlns:a16="http://schemas.microsoft.com/office/drawing/2014/main" id="{90E3B43B-8399-7AF1-6F9A-EDDFD29E7931}"/>
              </a:ext>
            </a:extLst>
          </p:cNvPr>
          <p:cNvCxnSpPr>
            <a:cxnSpLocks/>
          </p:cNvCxnSpPr>
          <p:nvPr/>
        </p:nvCxnSpPr>
        <p:spPr>
          <a:xfrm>
            <a:off x="90000" y="4618969"/>
            <a:ext cx="8964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lumMod val="10000"/>
            <a:lumOff val="90000"/>
          </a:schemeClr>
        </a:solidFill>
        <a:effectLst/>
      </p:bgPr>
    </p:bg>
    <p:spTree>
      <p:nvGrpSpPr>
        <p:cNvPr id="1" name="Shape 229"/>
        <p:cNvGrpSpPr/>
        <p:nvPr/>
      </p:nvGrpSpPr>
      <p:grpSpPr>
        <a:xfrm>
          <a:off x="0" y="0"/>
          <a:ext cx="0" cy="0"/>
          <a:chOff x="0" y="0"/>
          <a:chExt cx="0" cy="0"/>
        </a:xfrm>
      </p:grpSpPr>
      <p:pic>
        <p:nvPicPr>
          <p:cNvPr id="3" name="Imagem 2" descr="Uma imagem com nuvem, ar livre, céu, edifício&#10;&#10;Os conteúdos gerados por IA podem estar incorretos.">
            <a:extLst>
              <a:ext uri="{FF2B5EF4-FFF2-40B4-BE49-F238E27FC236}">
                <a16:creationId xmlns:a16="http://schemas.microsoft.com/office/drawing/2014/main" id="{2AA85438-DCB8-790B-8529-BB913FA4CC45}"/>
              </a:ext>
            </a:extLst>
          </p:cNvPr>
          <p:cNvPicPr>
            <a:picLocks noChangeAspect="1"/>
          </p:cNvPicPr>
          <p:nvPr/>
        </p:nvPicPr>
        <p:blipFill>
          <a:blip r:embed="rId3"/>
          <a:srcRect t="7623" b="7623"/>
          <a:stretch>
            <a:fillRect/>
          </a:stretch>
        </p:blipFill>
        <p:spPr>
          <a:xfrm>
            <a:off x="0" y="0"/>
            <a:ext cx="9144000" cy="5143500"/>
          </a:xfrm>
          <a:prstGeom prst="rect">
            <a:avLst/>
          </a:prstGeom>
        </p:spPr>
      </p:pic>
      <p:sp>
        <p:nvSpPr>
          <p:cNvPr id="13" name="Retângulo 12">
            <a:extLst>
              <a:ext uri="{FF2B5EF4-FFF2-40B4-BE49-F238E27FC236}">
                <a16:creationId xmlns:a16="http://schemas.microsoft.com/office/drawing/2014/main" id="{57143EAD-765D-0ABA-4483-C885AFEBACDB}"/>
              </a:ext>
            </a:extLst>
          </p:cNvPr>
          <p:cNvSpPr/>
          <p:nvPr/>
        </p:nvSpPr>
        <p:spPr>
          <a:xfrm>
            <a:off x="0" y="-1"/>
            <a:ext cx="9144000" cy="5143501"/>
          </a:xfrm>
          <a:prstGeom prst="rect">
            <a:avLst/>
          </a:prstGeom>
          <a:gradFill flip="none" rotWithShape="1">
            <a:gsLst>
              <a:gs pos="0">
                <a:schemeClr val="accent1">
                  <a:tint val="66000"/>
                  <a:satMod val="160000"/>
                </a:schemeClr>
              </a:gs>
              <a:gs pos="0">
                <a:schemeClr val="accent6">
                  <a:lumMod val="40000"/>
                  <a:lumOff val="60000"/>
                </a:schemeClr>
              </a:gs>
              <a:gs pos="100000">
                <a:schemeClr val="accent1">
                  <a:tint val="23500"/>
                  <a:satMod val="160000"/>
                  <a:lumMod val="0"/>
                  <a:lumOff val="100000"/>
                  <a:alpha val="0"/>
                </a:schemeClr>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PT"/>
          </a:p>
        </p:txBody>
      </p:sp>
      <p:sp>
        <p:nvSpPr>
          <p:cNvPr id="230" name="Google Shape;230;p37"/>
          <p:cNvSpPr txBox="1">
            <a:spLocks noGrp="1"/>
          </p:cNvSpPr>
          <p:nvPr>
            <p:ph type="title"/>
          </p:nvPr>
        </p:nvSpPr>
        <p:spPr>
          <a:xfrm rot="-289">
            <a:off x="756500" y="274336"/>
            <a:ext cx="7631000" cy="1000308"/>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4000" dirty="0">
                <a:solidFill>
                  <a:schemeClr val="tx1">
                    <a:lumMod val="90000"/>
                    <a:lumOff val="10000"/>
                  </a:schemeClr>
                </a:solidFill>
                <a:latin typeface="WEB Regular Regular" panose="02000503040000020003" pitchFamily="2" charset="77"/>
              </a:rPr>
              <a:t>BIG SLOGAN</a:t>
            </a:r>
            <a:endParaRPr sz="4000" dirty="0">
              <a:solidFill>
                <a:schemeClr val="tx1">
                  <a:lumMod val="90000"/>
                  <a:lumOff val="10000"/>
                </a:schemeClr>
              </a:solidFill>
              <a:latin typeface="WEB Regular Regular" panose="02000503040000020003" pitchFamily="2" charset="77"/>
            </a:endParaRPr>
          </a:p>
        </p:txBody>
      </p:sp>
      <p:pic>
        <p:nvPicPr>
          <p:cNvPr id="12" name="Imagem 11" descr="Uma imagem com Tipo de letra, texto, logótipo, Gráficos&#10;&#10;Os conteúdos gerados por IA podem estar incorretos.">
            <a:extLst>
              <a:ext uri="{FF2B5EF4-FFF2-40B4-BE49-F238E27FC236}">
                <a16:creationId xmlns:a16="http://schemas.microsoft.com/office/drawing/2014/main" id="{88F000A0-1B21-4496-6B43-5BDD30EBB837}"/>
              </a:ext>
            </a:extLst>
          </p:cNvPr>
          <p:cNvPicPr>
            <a:picLocks noChangeAspect="1"/>
          </p:cNvPicPr>
          <p:nvPr/>
        </p:nvPicPr>
        <p:blipFill>
          <a:blip r:embed="rId4"/>
          <a:stretch>
            <a:fillRect/>
          </a:stretch>
        </p:blipFill>
        <p:spPr>
          <a:xfrm>
            <a:off x="259681" y="4756904"/>
            <a:ext cx="1131374" cy="214571"/>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lumMod val="10000"/>
            <a:lumOff val="90000"/>
          </a:schemeClr>
        </a:solidFill>
        <a:effectLst/>
      </p:bgPr>
    </p:bg>
    <p:spTree>
      <p:nvGrpSpPr>
        <p:cNvPr id="1" name="Shape 229">
          <a:extLst>
            <a:ext uri="{FF2B5EF4-FFF2-40B4-BE49-F238E27FC236}">
              <a16:creationId xmlns:a16="http://schemas.microsoft.com/office/drawing/2014/main" id="{7F248C21-E729-3954-FBC1-CEBA091DA3E8}"/>
            </a:ext>
          </a:extLst>
        </p:cNvPr>
        <p:cNvGrpSpPr/>
        <p:nvPr/>
      </p:nvGrpSpPr>
      <p:grpSpPr>
        <a:xfrm>
          <a:off x="0" y="0"/>
          <a:ext cx="0" cy="0"/>
          <a:chOff x="0" y="0"/>
          <a:chExt cx="0" cy="0"/>
        </a:xfrm>
      </p:grpSpPr>
      <p:pic>
        <p:nvPicPr>
          <p:cNvPr id="12" name="Imagem 11" descr="Uma imagem com Tipo de letra, texto, logótipo, Gráficos&#10;&#10;Os conteúdos gerados por IA podem estar incorretos.">
            <a:extLst>
              <a:ext uri="{FF2B5EF4-FFF2-40B4-BE49-F238E27FC236}">
                <a16:creationId xmlns:a16="http://schemas.microsoft.com/office/drawing/2014/main" id="{FCEC2211-65D4-ED42-9553-E330C78477C8}"/>
              </a:ext>
            </a:extLst>
          </p:cNvPr>
          <p:cNvPicPr>
            <a:picLocks noChangeAspect="1"/>
          </p:cNvPicPr>
          <p:nvPr/>
        </p:nvPicPr>
        <p:blipFill>
          <a:blip r:embed="rId3"/>
          <a:stretch>
            <a:fillRect/>
          </a:stretch>
        </p:blipFill>
        <p:spPr>
          <a:xfrm>
            <a:off x="259681" y="4756904"/>
            <a:ext cx="1131374" cy="214571"/>
          </a:xfrm>
          <a:prstGeom prst="rect">
            <a:avLst/>
          </a:prstGeom>
        </p:spPr>
      </p:pic>
      <p:pic>
        <p:nvPicPr>
          <p:cNvPr id="7" name="Imagem 6" descr="Uma imagem com ar livre, nuvem, água, céu&#10;&#10;Os conteúdos gerados por IA podem estar incorretos.">
            <a:extLst>
              <a:ext uri="{FF2B5EF4-FFF2-40B4-BE49-F238E27FC236}">
                <a16:creationId xmlns:a16="http://schemas.microsoft.com/office/drawing/2014/main" id="{35BAFD74-6202-2514-E98D-212678F52F98}"/>
              </a:ext>
            </a:extLst>
          </p:cNvPr>
          <p:cNvPicPr>
            <a:picLocks noChangeAspect="1"/>
          </p:cNvPicPr>
          <p:nvPr/>
        </p:nvPicPr>
        <p:blipFill>
          <a:blip r:embed="rId4"/>
          <a:srcRect l="1111" r="3338"/>
          <a:stretch>
            <a:fillRect/>
          </a:stretch>
        </p:blipFill>
        <p:spPr>
          <a:xfrm>
            <a:off x="1" y="0"/>
            <a:ext cx="9144000" cy="5143500"/>
          </a:xfrm>
          <a:prstGeom prst="rect">
            <a:avLst/>
          </a:prstGeom>
        </p:spPr>
      </p:pic>
      <p:sp>
        <p:nvSpPr>
          <p:cNvPr id="8" name="Retângulo 7">
            <a:extLst>
              <a:ext uri="{FF2B5EF4-FFF2-40B4-BE49-F238E27FC236}">
                <a16:creationId xmlns:a16="http://schemas.microsoft.com/office/drawing/2014/main" id="{7A313DC7-1236-DC87-15BE-6D8501805675}"/>
              </a:ext>
            </a:extLst>
          </p:cNvPr>
          <p:cNvSpPr/>
          <p:nvPr/>
        </p:nvSpPr>
        <p:spPr>
          <a:xfrm>
            <a:off x="0" y="0"/>
            <a:ext cx="9144000" cy="5143500"/>
          </a:xfrm>
          <a:prstGeom prst="rect">
            <a:avLst/>
          </a:prstGeom>
          <a:gradFill flip="none" rotWithShape="1">
            <a:gsLst>
              <a:gs pos="0">
                <a:schemeClr val="accent2">
                  <a:lumMod val="50000"/>
                </a:schemeClr>
              </a:gs>
              <a:gs pos="0">
                <a:schemeClr val="accent2">
                  <a:lumMod val="50000"/>
                </a:schemeClr>
              </a:gs>
              <a:gs pos="100000">
                <a:schemeClr val="accent1">
                  <a:tint val="23500"/>
                  <a:satMod val="160000"/>
                  <a:lumMod val="0"/>
                  <a:lumOff val="100000"/>
                  <a:alpha val="0"/>
                </a:schemeClr>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PT"/>
          </a:p>
        </p:txBody>
      </p:sp>
      <p:sp>
        <p:nvSpPr>
          <p:cNvPr id="9" name="Google Shape;230;p37">
            <a:extLst>
              <a:ext uri="{FF2B5EF4-FFF2-40B4-BE49-F238E27FC236}">
                <a16:creationId xmlns:a16="http://schemas.microsoft.com/office/drawing/2014/main" id="{CEC00637-C3B2-0A94-1B1A-E4CC6C2A84BA}"/>
              </a:ext>
            </a:extLst>
          </p:cNvPr>
          <p:cNvSpPr txBox="1">
            <a:spLocks noGrp="1"/>
          </p:cNvSpPr>
          <p:nvPr>
            <p:ph type="title"/>
          </p:nvPr>
        </p:nvSpPr>
        <p:spPr>
          <a:xfrm rot="-289">
            <a:off x="756500" y="274337"/>
            <a:ext cx="7631000" cy="1000308"/>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4000" dirty="0">
                <a:solidFill>
                  <a:schemeClr val="bg1"/>
                </a:solidFill>
                <a:latin typeface="WEB Regular Regular" panose="02000503040000020003" pitchFamily="2" charset="77"/>
              </a:rPr>
              <a:t>BIG SLOGAN</a:t>
            </a:r>
            <a:endParaRPr sz="4000" dirty="0">
              <a:solidFill>
                <a:schemeClr val="bg1"/>
              </a:solidFill>
              <a:latin typeface="WEB Regular Regular" panose="02000503040000020003" pitchFamily="2" charset="77"/>
            </a:endParaRPr>
          </a:p>
        </p:txBody>
      </p:sp>
    </p:spTree>
    <p:extLst>
      <p:ext uri="{BB962C8B-B14F-4D97-AF65-F5344CB8AC3E}">
        <p14:creationId xmlns:p14="http://schemas.microsoft.com/office/powerpoint/2010/main" val="257941107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lumMod val="10000"/>
            <a:lumOff val="90000"/>
          </a:schemeClr>
        </a:solidFill>
        <a:effectLst/>
      </p:bgPr>
    </p:bg>
    <p:spTree>
      <p:nvGrpSpPr>
        <p:cNvPr id="1" name="Shape 229">
          <a:extLst>
            <a:ext uri="{FF2B5EF4-FFF2-40B4-BE49-F238E27FC236}">
              <a16:creationId xmlns:a16="http://schemas.microsoft.com/office/drawing/2014/main" id="{E2E16274-631F-380B-BB8C-87113212199C}"/>
            </a:ext>
          </a:extLst>
        </p:cNvPr>
        <p:cNvGrpSpPr/>
        <p:nvPr/>
      </p:nvGrpSpPr>
      <p:grpSpPr>
        <a:xfrm>
          <a:off x="0" y="0"/>
          <a:ext cx="0" cy="0"/>
          <a:chOff x="0" y="0"/>
          <a:chExt cx="0" cy="0"/>
        </a:xfrm>
      </p:grpSpPr>
      <p:pic>
        <p:nvPicPr>
          <p:cNvPr id="9" name="Imagem 8" descr="Uma imagem com ar livre, edifício, céu, água&#10;&#10;Os conteúdos gerados por IA podem estar incorretos.">
            <a:extLst>
              <a:ext uri="{FF2B5EF4-FFF2-40B4-BE49-F238E27FC236}">
                <a16:creationId xmlns:a16="http://schemas.microsoft.com/office/drawing/2014/main" id="{64D013F4-ACD2-B358-E308-15D0E6D70FE5}"/>
              </a:ext>
            </a:extLst>
          </p:cNvPr>
          <p:cNvPicPr>
            <a:picLocks noChangeAspect="1"/>
          </p:cNvPicPr>
          <p:nvPr/>
        </p:nvPicPr>
        <p:blipFill>
          <a:blip r:embed="rId3"/>
          <a:srcRect t="6828" b="8754"/>
          <a:stretch>
            <a:fillRect/>
          </a:stretch>
        </p:blipFill>
        <p:spPr>
          <a:xfrm>
            <a:off x="0" y="0"/>
            <a:ext cx="9144000" cy="5143500"/>
          </a:xfrm>
          <a:prstGeom prst="rect">
            <a:avLst/>
          </a:prstGeom>
        </p:spPr>
      </p:pic>
      <p:sp>
        <p:nvSpPr>
          <p:cNvPr id="4" name="Retângulo 3">
            <a:extLst>
              <a:ext uri="{FF2B5EF4-FFF2-40B4-BE49-F238E27FC236}">
                <a16:creationId xmlns:a16="http://schemas.microsoft.com/office/drawing/2014/main" id="{654C2305-0DB8-BB64-92A4-AFB925FEEF1E}"/>
              </a:ext>
            </a:extLst>
          </p:cNvPr>
          <p:cNvSpPr/>
          <p:nvPr/>
        </p:nvSpPr>
        <p:spPr>
          <a:xfrm>
            <a:off x="0" y="-1"/>
            <a:ext cx="9144000" cy="5143501"/>
          </a:xfrm>
          <a:prstGeom prst="rect">
            <a:avLst/>
          </a:prstGeom>
          <a:gradFill flip="none" rotWithShape="1">
            <a:gsLst>
              <a:gs pos="0">
                <a:schemeClr val="bg2"/>
              </a:gs>
              <a:gs pos="0">
                <a:schemeClr val="bg2">
                  <a:lumMod val="50000"/>
                </a:schemeClr>
              </a:gs>
              <a:gs pos="100000">
                <a:schemeClr val="accent1">
                  <a:tint val="23500"/>
                  <a:satMod val="160000"/>
                  <a:lumMod val="0"/>
                  <a:lumOff val="100000"/>
                  <a:alpha val="0"/>
                </a:schemeClr>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PT"/>
          </a:p>
        </p:txBody>
      </p:sp>
      <p:sp>
        <p:nvSpPr>
          <p:cNvPr id="230" name="Google Shape;230;p37">
            <a:extLst>
              <a:ext uri="{FF2B5EF4-FFF2-40B4-BE49-F238E27FC236}">
                <a16:creationId xmlns:a16="http://schemas.microsoft.com/office/drawing/2014/main" id="{61377F41-EDBD-B47E-B15D-4D45A8322804}"/>
              </a:ext>
            </a:extLst>
          </p:cNvPr>
          <p:cNvSpPr txBox="1">
            <a:spLocks noGrp="1"/>
          </p:cNvSpPr>
          <p:nvPr>
            <p:ph type="title"/>
          </p:nvPr>
        </p:nvSpPr>
        <p:spPr>
          <a:xfrm rot="-289">
            <a:off x="756500" y="274336"/>
            <a:ext cx="7631000" cy="1000308"/>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4000" dirty="0">
                <a:solidFill>
                  <a:schemeClr val="bg1"/>
                </a:solidFill>
                <a:latin typeface="WEB Regular Regular" panose="02000503040000020003" pitchFamily="2" charset="77"/>
              </a:rPr>
              <a:t>BIG SLOGAN</a:t>
            </a:r>
            <a:endParaRPr sz="4000" dirty="0">
              <a:solidFill>
                <a:schemeClr val="bg1"/>
              </a:solidFill>
              <a:latin typeface="WEB Regular Regular" panose="02000503040000020003" pitchFamily="2" charset="77"/>
            </a:endParaRPr>
          </a:p>
        </p:txBody>
      </p:sp>
      <p:pic>
        <p:nvPicPr>
          <p:cNvPr id="12" name="Imagem 11" descr="Uma imagem com Tipo de letra, texto, logótipo, Gráficos&#10;&#10;Os conteúdos gerados por IA podem estar incorretos.">
            <a:extLst>
              <a:ext uri="{FF2B5EF4-FFF2-40B4-BE49-F238E27FC236}">
                <a16:creationId xmlns:a16="http://schemas.microsoft.com/office/drawing/2014/main" id="{6D5F2ECF-E3B5-2F92-A322-00CFA9322EB6}"/>
              </a:ext>
            </a:extLst>
          </p:cNvPr>
          <p:cNvPicPr>
            <a:picLocks noChangeAspect="1"/>
          </p:cNvPicPr>
          <p:nvPr/>
        </p:nvPicPr>
        <p:blipFill>
          <a:blip r:embed="rId4"/>
          <a:stretch>
            <a:fillRect/>
          </a:stretch>
        </p:blipFill>
        <p:spPr>
          <a:xfrm>
            <a:off x="259681" y="4756904"/>
            <a:ext cx="1131374" cy="214571"/>
          </a:xfrm>
          <a:prstGeom prst="rect">
            <a:avLst/>
          </a:prstGeom>
        </p:spPr>
      </p:pic>
    </p:spTree>
    <p:extLst>
      <p:ext uri="{BB962C8B-B14F-4D97-AF65-F5344CB8AC3E}">
        <p14:creationId xmlns:p14="http://schemas.microsoft.com/office/powerpoint/2010/main" val="115957572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pic>
        <p:nvPicPr>
          <p:cNvPr id="8" name="Imagem 7" descr="Uma imagem com esboço, desenho, panorama, arte&#10;&#10;Os conteúdos gerados por IA podem estar incorretos.">
            <a:extLst>
              <a:ext uri="{FF2B5EF4-FFF2-40B4-BE49-F238E27FC236}">
                <a16:creationId xmlns:a16="http://schemas.microsoft.com/office/drawing/2014/main" id="{1FAE8428-4B95-3881-8FA3-7021F3F4C6C9}"/>
              </a:ext>
            </a:extLst>
          </p:cNvPr>
          <p:cNvPicPr>
            <a:picLocks noChangeAspect="1"/>
          </p:cNvPicPr>
          <p:nvPr/>
        </p:nvPicPr>
        <p:blipFill>
          <a:blip r:embed="rId3">
            <a:alphaModFix amt="15000"/>
            <a:extLst>
              <a:ext uri="{BEBA8EAE-BF5A-486C-A8C5-ECC9F3942E4B}">
                <a14:imgProps xmlns:a14="http://schemas.microsoft.com/office/drawing/2010/main">
                  <a14:imgLayer r:embed="rId4">
                    <a14:imgEffect>
                      <a14:colorTemperature colorTemp="1500"/>
                    </a14:imgEffect>
                    <a14:imgEffect>
                      <a14:saturation sat="33000"/>
                    </a14:imgEffect>
                  </a14:imgLayer>
                </a14:imgProps>
              </a:ext>
            </a:extLst>
          </a:blip>
          <a:stretch>
            <a:fillRect/>
          </a:stretch>
        </p:blipFill>
        <p:spPr>
          <a:xfrm>
            <a:off x="1089518" y="2636745"/>
            <a:ext cx="6964965" cy="2052000"/>
          </a:xfrm>
          <a:prstGeom prst="rect">
            <a:avLst/>
          </a:prstGeom>
        </p:spPr>
      </p:pic>
      <p:sp>
        <p:nvSpPr>
          <p:cNvPr id="235" name="Google Shape;235;p38"/>
          <p:cNvSpPr txBox="1">
            <a:spLocks noGrp="1"/>
          </p:cNvSpPr>
          <p:nvPr>
            <p:ph type="title" idx="6"/>
          </p:nvPr>
        </p:nvSpPr>
        <p:spPr>
          <a:xfrm>
            <a:off x="1055250" y="3340804"/>
            <a:ext cx="70335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pt-PT" sz="1600" dirty="0">
                <a:solidFill>
                  <a:schemeClr val="tx1">
                    <a:lumMod val="75000"/>
                    <a:lumOff val="25000"/>
                  </a:schemeClr>
                </a:solidFill>
                <a:latin typeface="WEB Regular Regular" panose="02000503040000020003" pitchFamily="2" charset="77"/>
              </a:rPr>
              <a:t>AND THESE</a:t>
            </a:r>
            <a:r>
              <a:rPr lang="en" sz="1600" dirty="0">
                <a:solidFill>
                  <a:schemeClr val="tx1">
                    <a:lumMod val="75000"/>
                    <a:lumOff val="25000"/>
                  </a:schemeClr>
                </a:solidFill>
                <a:latin typeface="WEB Regular Regular" panose="02000503040000020003" pitchFamily="2" charset="77"/>
              </a:rPr>
              <a:t> </a:t>
            </a:r>
            <a:r>
              <a:rPr lang="pt-PT" sz="1600" dirty="0">
                <a:solidFill>
                  <a:schemeClr val="tx1">
                    <a:lumMod val="75000"/>
                    <a:lumOff val="25000"/>
                  </a:schemeClr>
                </a:solidFill>
                <a:latin typeface="WEB Regular Regular" panose="02000503040000020003" pitchFamily="2" charset="77"/>
              </a:rPr>
              <a:t>ARE THREE COLUMNS</a:t>
            </a:r>
          </a:p>
        </p:txBody>
      </p:sp>
      <p:sp>
        <p:nvSpPr>
          <p:cNvPr id="236" name="Google Shape;236;p38"/>
          <p:cNvSpPr txBox="1">
            <a:spLocks noGrp="1"/>
          </p:cNvSpPr>
          <p:nvPr>
            <p:ph type="ctrTitle" idx="2"/>
          </p:nvPr>
        </p:nvSpPr>
        <p:spPr>
          <a:xfrm flipH="1">
            <a:off x="6600627" y="1961759"/>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chemeClr val="tx1">
                    <a:lumMod val="75000"/>
                    <a:lumOff val="25000"/>
                  </a:schemeClr>
                </a:solidFill>
                <a:latin typeface="WEB Regular Bold" panose="02000503040000020003" pitchFamily="2" charset="77"/>
              </a:rPr>
              <a:t>Jupiter</a:t>
            </a:r>
            <a:endParaRPr sz="1600" b="1" dirty="0">
              <a:solidFill>
                <a:schemeClr val="tx1">
                  <a:lumMod val="75000"/>
                  <a:lumOff val="25000"/>
                </a:schemeClr>
              </a:solidFill>
              <a:latin typeface="WEB Regular Bold" panose="02000503040000020003" pitchFamily="2" charset="77"/>
            </a:endParaRPr>
          </a:p>
        </p:txBody>
      </p:sp>
      <p:sp>
        <p:nvSpPr>
          <p:cNvPr id="237" name="Google Shape;237;p38"/>
          <p:cNvSpPr txBox="1">
            <a:spLocks noGrp="1"/>
          </p:cNvSpPr>
          <p:nvPr>
            <p:ph type="subTitle" idx="3"/>
          </p:nvPr>
        </p:nvSpPr>
        <p:spPr>
          <a:xfrm flipH="1">
            <a:off x="6600626" y="2448804"/>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tx1"/>
                </a:solidFill>
                <a:latin typeface="WEB Regular Regular" panose="02000503040000020003" pitchFamily="2" charset="77"/>
              </a:rPr>
              <a:t>It’s the biggest planet in our Solar System</a:t>
            </a:r>
            <a:endParaRPr sz="1100">
              <a:solidFill>
                <a:schemeClr val="tx1"/>
              </a:solidFill>
              <a:latin typeface="WEB Regular Regular" panose="02000503040000020003" pitchFamily="2" charset="77"/>
            </a:endParaRPr>
          </a:p>
        </p:txBody>
      </p:sp>
      <p:sp>
        <p:nvSpPr>
          <p:cNvPr id="238" name="Google Shape;238;p38"/>
          <p:cNvSpPr txBox="1">
            <a:spLocks noGrp="1"/>
          </p:cNvSpPr>
          <p:nvPr>
            <p:ph type="ctrTitle"/>
          </p:nvPr>
        </p:nvSpPr>
        <p:spPr>
          <a:xfrm flipH="1">
            <a:off x="747929" y="1961759"/>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chemeClr val="tx1">
                    <a:lumMod val="75000"/>
                    <a:lumOff val="25000"/>
                  </a:schemeClr>
                </a:solidFill>
                <a:latin typeface="WEB Regular Bold" panose="02000503040000020003" pitchFamily="2" charset="77"/>
              </a:rPr>
              <a:t>Saturn</a:t>
            </a:r>
            <a:endParaRPr sz="1600" b="1" dirty="0">
              <a:solidFill>
                <a:schemeClr val="tx1">
                  <a:lumMod val="75000"/>
                  <a:lumOff val="25000"/>
                </a:schemeClr>
              </a:solidFill>
              <a:latin typeface="WEB Regular Bold" panose="02000503040000020003" pitchFamily="2" charset="77"/>
            </a:endParaRPr>
          </a:p>
        </p:txBody>
      </p:sp>
      <p:sp>
        <p:nvSpPr>
          <p:cNvPr id="239" name="Google Shape;239;p38"/>
          <p:cNvSpPr txBox="1">
            <a:spLocks noGrp="1"/>
          </p:cNvSpPr>
          <p:nvPr>
            <p:ph type="subTitle" idx="1"/>
          </p:nvPr>
        </p:nvSpPr>
        <p:spPr>
          <a:xfrm flipH="1">
            <a:off x="747918" y="2448813"/>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Saturn is the ringed planet and a gas giant</a:t>
            </a:r>
            <a:endParaRPr sz="1100" dirty="0">
              <a:solidFill>
                <a:schemeClr val="tx1"/>
              </a:solidFill>
              <a:latin typeface="WEB Regular Regular" panose="02000503040000020003" pitchFamily="2" charset="77"/>
            </a:endParaRPr>
          </a:p>
        </p:txBody>
      </p:sp>
      <p:sp>
        <p:nvSpPr>
          <p:cNvPr id="240" name="Google Shape;240;p38"/>
          <p:cNvSpPr txBox="1">
            <a:spLocks noGrp="1"/>
          </p:cNvSpPr>
          <p:nvPr>
            <p:ph type="ctrTitle" idx="4"/>
          </p:nvPr>
        </p:nvSpPr>
        <p:spPr>
          <a:xfrm flipH="1">
            <a:off x="3674279" y="1961759"/>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chemeClr val="tx1">
                    <a:lumMod val="75000"/>
                    <a:lumOff val="25000"/>
                  </a:schemeClr>
                </a:solidFill>
                <a:latin typeface="WEB Regular Bold" panose="02000503040000020003" pitchFamily="2" charset="77"/>
              </a:rPr>
              <a:t>Mars</a:t>
            </a:r>
            <a:endParaRPr sz="1600" b="1" dirty="0">
              <a:solidFill>
                <a:schemeClr val="tx1">
                  <a:lumMod val="75000"/>
                  <a:lumOff val="25000"/>
                </a:schemeClr>
              </a:solidFill>
              <a:latin typeface="WEB Regular Bold" panose="02000503040000020003" pitchFamily="2" charset="77"/>
            </a:endParaRPr>
          </a:p>
        </p:txBody>
      </p:sp>
      <p:sp>
        <p:nvSpPr>
          <p:cNvPr id="241" name="Google Shape;241;p38"/>
          <p:cNvSpPr txBox="1">
            <a:spLocks noGrp="1"/>
          </p:cNvSpPr>
          <p:nvPr>
            <p:ph type="subTitle" idx="5"/>
          </p:nvPr>
        </p:nvSpPr>
        <p:spPr>
          <a:xfrm flipH="1">
            <a:off x="3674268" y="2448813"/>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tx1"/>
                </a:solidFill>
                <a:latin typeface="WEB Regular Regular" panose="02000503040000020003" pitchFamily="2" charset="77"/>
              </a:rPr>
              <a:t>Despite being red, mars is actually a cold place</a:t>
            </a:r>
            <a:endParaRPr sz="1100" dirty="0">
              <a:solidFill>
                <a:schemeClr val="tx1"/>
              </a:solidFill>
              <a:latin typeface="WEB Regular Regular" panose="02000503040000020003" pitchFamily="2" charset="77"/>
            </a:endParaRPr>
          </a:p>
        </p:txBody>
      </p:sp>
      <p:sp>
        <p:nvSpPr>
          <p:cNvPr id="242" name="Google Shape;242;p38"/>
          <p:cNvSpPr txBox="1">
            <a:spLocks noGrp="1"/>
          </p:cNvSpPr>
          <p:nvPr>
            <p:ph type="ctrTitle"/>
          </p:nvPr>
        </p:nvSpPr>
        <p:spPr>
          <a:xfrm flipH="1">
            <a:off x="747918" y="1296659"/>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chemeClr val="tx1">
                    <a:lumMod val="90000"/>
                    <a:lumOff val="10000"/>
                  </a:schemeClr>
                </a:solidFill>
                <a:latin typeface="WEB Regular Regular" panose="02000503040000020003" pitchFamily="2" charset="77"/>
              </a:rPr>
              <a:t>#1</a:t>
            </a:r>
            <a:endParaRPr sz="6000" dirty="0">
              <a:solidFill>
                <a:schemeClr val="tx1">
                  <a:lumMod val="90000"/>
                  <a:lumOff val="10000"/>
                </a:schemeClr>
              </a:solidFill>
              <a:latin typeface="WEB Regular Regular" panose="02000503040000020003" pitchFamily="2" charset="77"/>
            </a:endParaRPr>
          </a:p>
        </p:txBody>
      </p:sp>
      <p:sp>
        <p:nvSpPr>
          <p:cNvPr id="243" name="Google Shape;243;p38"/>
          <p:cNvSpPr txBox="1">
            <a:spLocks noGrp="1"/>
          </p:cNvSpPr>
          <p:nvPr>
            <p:ph type="ctrTitle"/>
          </p:nvPr>
        </p:nvSpPr>
        <p:spPr>
          <a:xfrm flipH="1">
            <a:off x="3674270" y="1296659"/>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chemeClr val="tx1">
                    <a:lumMod val="90000"/>
                    <a:lumOff val="10000"/>
                  </a:schemeClr>
                </a:solidFill>
                <a:latin typeface="WEB Regular Regular" panose="02000503040000020003" pitchFamily="2" charset="77"/>
              </a:rPr>
              <a:t>#2</a:t>
            </a:r>
            <a:endParaRPr sz="6000" dirty="0">
              <a:solidFill>
                <a:schemeClr val="tx1">
                  <a:lumMod val="90000"/>
                  <a:lumOff val="10000"/>
                </a:schemeClr>
              </a:solidFill>
              <a:latin typeface="WEB Regular Regular" panose="02000503040000020003" pitchFamily="2" charset="77"/>
            </a:endParaRPr>
          </a:p>
        </p:txBody>
      </p:sp>
      <p:sp>
        <p:nvSpPr>
          <p:cNvPr id="244" name="Google Shape;244;p38"/>
          <p:cNvSpPr txBox="1">
            <a:spLocks noGrp="1"/>
          </p:cNvSpPr>
          <p:nvPr>
            <p:ph type="ctrTitle"/>
          </p:nvPr>
        </p:nvSpPr>
        <p:spPr>
          <a:xfrm flipH="1">
            <a:off x="6600609" y="1296659"/>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chemeClr val="tx1">
                    <a:lumMod val="90000"/>
                    <a:lumOff val="10000"/>
                  </a:schemeClr>
                </a:solidFill>
                <a:latin typeface="WEB Regular Regular" panose="02000503040000020003" pitchFamily="2" charset="77"/>
              </a:rPr>
              <a:t>#3</a:t>
            </a:r>
            <a:endParaRPr sz="6000" dirty="0">
              <a:solidFill>
                <a:schemeClr val="tx1">
                  <a:lumMod val="90000"/>
                  <a:lumOff val="10000"/>
                </a:schemeClr>
              </a:solidFill>
              <a:latin typeface="WEB Regular Regular" panose="02000503040000020003" pitchFamily="2" charset="77"/>
            </a:endParaRPr>
          </a:p>
        </p:txBody>
      </p:sp>
      <p:sp>
        <p:nvSpPr>
          <p:cNvPr id="4" name="Google Shape;162;p32">
            <a:extLst>
              <a:ext uri="{FF2B5EF4-FFF2-40B4-BE49-F238E27FC236}">
                <a16:creationId xmlns:a16="http://schemas.microsoft.com/office/drawing/2014/main" id="{9225C60D-FC20-8F9B-2D8B-E976FAD28B7F}"/>
              </a:ext>
            </a:extLst>
          </p:cNvPr>
          <p:cNvSpPr txBox="1">
            <a:spLocks/>
          </p:cNvSpPr>
          <p:nvPr/>
        </p:nvSpPr>
        <p:spPr>
          <a:xfrm flipH="1">
            <a:off x="7924865" y="4692987"/>
            <a:ext cx="1049205" cy="33985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Montserrat" pitchFamily="2" charset="77"/>
                <a:ea typeface="Montserrat"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pt-PT" sz="1000" b="1" dirty="0" err="1">
                <a:solidFill>
                  <a:srgbClr val="004998"/>
                </a:solidFill>
                <a:latin typeface="WEB Regular Regular" panose="02000503040000020003" pitchFamily="2" charset="77"/>
              </a:rPr>
              <a:t>Month</a:t>
            </a:r>
            <a:r>
              <a:rPr lang="pt-PT" sz="1000" b="1" dirty="0">
                <a:solidFill>
                  <a:srgbClr val="004998"/>
                </a:solidFill>
                <a:latin typeface="WEB Regular Regular" panose="02000503040000020003" pitchFamily="2" charset="77"/>
              </a:rPr>
              <a:t> | </a:t>
            </a:r>
            <a:r>
              <a:rPr lang="pt-PT" sz="1000" b="1" dirty="0" err="1">
                <a:solidFill>
                  <a:srgbClr val="004998"/>
                </a:solidFill>
                <a:latin typeface="WEB Regular Regular" panose="02000503040000020003" pitchFamily="2" charset="77"/>
              </a:rPr>
              <a:t>Year</a:t>
            </a:r>
            <a:endParaRPr lang="pt-PT" sz="1000" b="1" dirty="0">
              <a:solidFill>
                <a:srgbClr val="004998"/>
              </a:solidFill>
              <a:latin typeface="WEB Regular Regular" panose="02000503040000020003" pitchFamily="2" charset="77"/>
            </a:endParaRPr>
          </a:p>
        </p:txBody>
      </p:sp>
      <p:pic>
        <p:nvPicPr>
          <p:cNvPr id="5" name="Imagem 4" descr="Uma imagem com Tipo de letra, captura de ecrã, Gráficos, logótipo&#10;&#10;Descrição gerada automaticamente">
            <a:extLst>
              <a:ext uri="{FF2B5EF4-FFF2-40B4-BE49-F238E27FC236}">
                <a16:creationId xmlns:a16="http://schemas.microsoft.com/office/drawing/2014/main" id="{C3866E94-F4E5-0467-57D8-A4A73DA26B66}"/>
              </a:ext>
            </a:extLst>
          </p:cNvPr>
          <p:cNvPicPr>
            <a:picLocks noChangeAspect="1"/>
          </p:cNvPicPr>
          <p:nvPr/>
        </p:nvPicPr>
        <p:blipFill>
          <a:blip r:embed="rId5"/>
          <a:stretch>
            <a:fillRect/>
          </a:stretch>
        </p:blipFill>
        <p:spPr>
          <a:xfrm>
            <a:off x="169930" y="4758520"/>
            <a:ext cx="1018118" cy="195042"/>
          </a:xfrm>
          <a:prstGeom prst="rect">
            <a:avLst/>
          </a:prstGeom>
        </p:spPr>
      </p:pic>
      <p:pic>
        <p:nvPicPr>
          <p:cNvPr id="3" name="Imagem 2" descr="Uma imagem com Tipo de letra, texto, Gráficos, logótipo&#10;&#10;Os conteúdos gerados por IA podem estar incorretos.">
            <a:extLst>
              <a:ext uri="{FF2B5EF4-FFF2-40B4-BE49-F238E27FC236}">
                <a16:creationId xmlns:a16="http://schemas.microsoft.com/office/drawing/2014/main" id="{6CA7A441-20C4-0857-3BBA-556A767161DC}"/>
              </a:ext>
            </a:extLst>
          </p:cNvPr>
          <p:cNvPicPr>
            <a:picLocks noChangeAspect="1"/>
          </p:cNvPicPr>
          <p:nvPr/>
        </p:nvPicPr>
        <p:blipFill>
          <a:blip r:embed="rId6"/>
          <a:stretch>
            <a:fillRect/>
          </a:stretch>
        </p:blipFill>
        <p:spPr>
          <a:xfrm>
            <a:off x="1305471" y="4723869"/>
            <a:ext cx="1061317" cy="300952"/>
          </a:xfrm>
          <a:prstGeom prst="rect">
            <a:avLst/>
          </a:prstGeom>
        </p:spPr>
      </p:pic>
      <p:cxnSp>
        <p:nvCxnSpPr>
          <p:cNvPr id="9" name="Conexão Reta 8">
            <a:extLst>
              <a:ext uri="{FF2B5EF4-FFF2-40B4-BE49-F238E27FC236}">
                <a16:creationId xmlns:a16="http://schemas.microsoft.com/office/drawing/2014/main" id="{7CDC9A9B-0578-9944-F7DC-299BE78309C2}"/>
              </a:ext>
            </a:extLst>
          </p:cNvPr>
          <p:cNvCxnSpPr>
            <a:cxnSpLocks/>
          </p:cNvCxnSpPr>
          <p:nvPr/>
        </p:nvCxnSpPr>
        <p:spPr>
          <a:xfrm>
            <a:off x="90000" y="4618969"/>
            <a:ext cx="8964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theme/theme1.xml><?xml version="1.0" encoding="utf-8"?>
<a:theme xmlns:a="http://schemas.openxmlformats.org/drawingml/2006/main" name="Color of the Year by Slidesgo">
  <a:themeElements>
    <a:clrScheme name="Simple Light">
      <a:dk1>
        <a:srgbClr val="07243D"/>
      </a:dk1>
      <a:lt1>
        <a:srgbClr val="FFFFFF"/>
      </a:lt1>
      <a:dk2>
        <a:srgbClr val="6A6E85"/>
      </a:dk2>
      <a:lt2>
        <a:srgbClr val="FFF2EA"/>
      </a:lt2>
      <a:accent1>
        <a:srgbClr val="07243D"/>
      </a:accent1>
      <a:accent2>
        <a:srgbClr val="0F4C81"/>
      </a:accent2>
      <a:accent3>
        <a:srgbClr val="A8A8B2"/>
      </a:accent3>
      <a:accent4>
        <a:srgbClr val="3F709A"/>
      </a:accent4>
      <a:accent5>
        <a:srgbClr val="6F94B3"/>
      </a:accent5>
      <a:accent6>
        <a:srgbClr val="9FB7CD"/>
      </a:accent6>
      <a:hlink>
        <a:srgbClr val="07243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641</TotalTime>
  <Words>564</Words>
  <Application>Microsoft Macintosh PowerPoint</Application>
  <PresentationFormat>Apresentação no Ecrã (16:9)</PresentationFormat>
  <Paragraphs>132</Paragraphs>
  <Slides>25</Slides>
  <Notes>25</Notes>
  <HiddenSlides>0</HiddenSlides>
  <MMClips>0</MMClips>
  <ScaleCrop>false</ScaleCrop>
  <HeadingPairs>
    <vt:vector size="6" baseType="variant">
      <vt:variant>
        <vt:lpstr>Tipos de letra usados</vt:lpstr>
      </vt:variant>
      <vt:variant>
        <vt:i4>14</vt:i4>
      </vt:variant>
      <vt:variant>
        <vt:lpstr>Tema</vt:lpstr>
      </vt:variant>
      <vt:variant>
        <vt:i4>1</vt:i4>
      </vt:variant>
      <vt:variant>
        <vt:lpstr>Títulos dos diapositivos</vt:lpstr>
      </vt:variant>
      <vt:variant>
        <vt:i4>25</vt:i4>
      </vt:variant>
    </vt:vector>
  </HeadingPairs>
  <TitlesOfParts>
    <vt:vector size="40" baseType="lpstr">
      <vt:lpstr>Montserrat SemiBold</vt:lpstr>
      <vt:lpstr>Quicksand Light</vt:lpstr>
      <vt:lpstr>Roboto Condensed Light</vt:lpstr>
      <vt:lpstr>Calibri</vt:lpstr>
      <vt:lpstr>DM Sans</vt:lpstr>
      <vt:lpstr>WEB Regular Regular</vt:lpstr>
      <vt:lpstr>Arial</vt:lpstr>
      <vt:lpstr>Amatic SC</vt:lpstr>
      <vt:lpstr>Roboto Medium</vt:lpstr>
      <vt:lpstr>Montserrat</vt:lpstr>
      <vt:lpstr>WEB Regular Bold</vt:lpstr>
      <vt:lpstr>Quicksand</vt:lpstr>
      <vt:lpstr>Fira Sans Extra Condensed Medium</vt:lpstr>
      <vt:lpstr>Barlow</vt:lpstr>
      <vt:lpstr>Color of the Year by Slidesgo</vt:lpstr>
      <vt:lpstr>Presentation example title</vt:lpstr>
      <vt:lpstr>#1</vt:lpstr>
      <vt:lpstr>#01</vt:lpstr>
      <vt:lpstr>THE SLIDE TITLE GOES HERE!</vt:lpstr>
      <vt:lpstr>Mercury</vt:lpstr>
      <vt:lpstr>BIG SLOGAN</vt:lpstr>
      <vt:lpstr>BIG SLOGAN</vt:lpstr>
      <vt:lpstr>BIG SLOGAN</vt:lpstr>
      <vt:lpstr>AND THESE ARE THREE COLUMNS</vt:lpstr>
      <vt:lpstr>Saturn</vt:lpstr>
      <vt:lpstr>THIS IS A TABLE</vt:lpstr>
      <vt:lpstr>LET’S REVIEW CONCEPTS</vt:lpstr>
      <vt:lpstr>Thanks</vt:lpstr>
      <vt:lpstr>Use editable graphic resources...</vt:lpstr>
      <vt:lpstr>Apresentação do PowerPoint</vt:lpstr>
      <vt:lpstr>Apresentação do PowerPoint</vt:lpstr>
      <vt:lpstr>Apresentação do PowerPoint</vt:lpstr>
      <vt:lpstr>Apresentação do PowerPoint</vt:lpstr>
      <vt:lpstr>Apresentação do PowerPoint</vt:lpstr>
      <vt:lpstr>...and sets of editable icons</vt:lpstr>
      <vt:lpstr>Educational Icons</vt:lpstr>
      <vt:lpstr>Business Icons</vt:lpstr>
      <vt:lpstr>Help &amp; Support Icons</vt:lpstr>
      <vt:lpstr>Creative Process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cp:lastModifiedBy>Tech Support</cp:lastModifiedBy>
  <cp:revision>277</cp:revision>
  <dcterms:modified xsi:type="dcterms:W3CDTF">2025-11-14T16:58:43Z</dcterms:modified>
</cp:coreProperties>
</file>