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1B"/>
    <a:srgbClr val="000000"/>
    <a:srgbClr val="E6E6E6"/>
    <a:srgbClr val="16A1DA"/>
    <a:srgbClr val="FF9300"/>
    <a:srgbClr val="9399A1"/>
    <a:srgbClr val="DEE6EE"/>
    <a:srgbClr val="3B4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68" autoAdjust="0"/>
    <p:restoredTop sz="94274" autoAdjust="0"/>
  </p:normalViewPr>
  <p:slideViewPr>
    <p:cSldViewPr snapToGrid="0">
      <p:cViewPr varScale="1">
        <p:scale>
          <a:sx n="124" d="100"/>
          <a:sy n="124" d="100"/>
        </p:scale>
        <p:origin x="336" y="1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2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A3CB-2227-445A-81BA-1FCD5A2BC41D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3D28-1E3D-4327-A4F7-7406CE96071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3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‹nº›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3255855-5046-D865-8352-482CB7EE56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28"/>
          <a:stretch/>
        </p:blipFill>
        <p:spPr>
          <a:xfrm>
            <a:off x="-79324" y="908050"/>
            <a:ext cx="12365653" cy="606168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23668" y="970637"/>
            <a:ext cx="10144664" cy="5501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author and affiliation here</a:t>
            </a:r>
            <a:endParaRPr lang="ru-RU" sz="800" dirty="0">
              <a:solidFill>
                <a:schemeClr val="bg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156" y="1425027"/>
            <a:ext cx="3847807" cy="2340000"/>
          </a:xfrm>
          <a:prstGeom prst="roundRect">
            <a:avLst>
              <a:gd name="adj" fmla="val 0"/>
            </a:avLst>
          </a:prstGeom>
          <a:solidFill>
            <a:schemeClr val="bg1">
              <a:alpha val="5130"/>
            </a:schemeClr>
          </a:solidFill>
          <a:ln w="6350" cap="sq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Background </a:t>
            </a:r>
          </a:p>
          <a:p>
            <a:pPr algn="ctr"/>
            <a:endParaRPr lang="en-GB" sz="10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</a:t>
            </a:r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algn="ctr"/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pPr algn="ctr"/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79600" y="1425029"/>
            <a:ext cx="3847807" cy="2340000"/>
          </a:xfrm>
          <a:prstGeom prst="roundRect">
            <a:avLst>
              <a:gd name="adj" fmla="val 0"/>
            </a:avLst>
          </a:prstGeom>
          <a:solidFill>
            <a:schemeClr val="bg1">
              <a:alpha val="5130"/>
            </a:schemeClr>
          </a:solidFill>
          <a:ln w="6350">
            <a:solidFill>
              <a:schemeClr val="bg1"/>
            </a:solidFill>
          </a:ln>
        </p:spPr>
        <p:txBody>
          <a:bodyPr wrap="square" tIns="90000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Aims &amp; Objectives </a:t>
            </a:r>
          </a:p>
          <a:p>
            <a:endParaRPr lang="en-GB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</a:t>
            </a:r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3271" y="1425030"/>
            <a:ext cx="3847807" cy="1674474"/>
          </a:xfrm>
          <a:prstGeom prst="roundRect">
            <a:avLst>
              <a:gd name="adj" fmla="val 0"/>
            </a:avLst>
          </a:prstGeom>
          <a:solidFill>
            <a:schemeClr val="bg1">
              <a:alpha val="5318"/>
            </a:schemeClr>
          </a:solidFill>
          <a:ln w="6350">
            <a:solidFill>
              <a:schemeClr val="bg1"/>
            </a:solidFill>
          </a:ln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Materials &amp; Methods    </a:t>
            </a:r>
          </a:p>
          <a:p>
            <a:endParaRPr lang="en-GB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 </a:t>
            </a:r>
          </a:p>
          <a:p>
            <a:endParaRPr lang="en-GB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95810" y="4954629"/>
            <a:ext cx="3850978" cy="1397475"/>
          </a:xfrm>
          <a:prstGeom prst="roundRect">
            <a:avLst>
              <a:gd name="adj" fmla="val 0"/>
            </a:avLst>
          </a:prstGeom>
          <a:solidFill>
            <a:schemeClr val="bg1">
              <a:alpha val="5318"/>
            </a:schemeClr>
          </a:solidFill>
          <a:ln w="6350">
            <a:solidFill>
              <a:schemeClr val="bg1"/>
            </a:solidFill>
          </a:ln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References</a:t>
            </a:r>
          </a:p>
          <a:p>
            <a:pPr marL="88900" indent="-88900">
              <a:buFont typeface="+mj-lt"/>
              <a:buAutoNum type="arabicPeriod"/>
            </a:pPr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 </a:t>
            </a:r>
          </a:p>
          <a:p>
            <a:pPr marL="88900" indent="-88900">
              <a:buFont typeface="+mj-lt"/>
              <a:buAutoNum type="arabicPeriod"/>
            </a:pPr>
            <a:endParaRPr lang="en-GB" sz="8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8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8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6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156" y="4008461"/>
            <a:ext cx="3847807" cy="2340000"/>
          </a:xfrm>
          <a:prstGeom prst="roundRect">
            <a:avLst>
              <a:gd name="adj" fmla="val 0"/>
            </a:avLst>
          </a:prstGeom>
          <a:solidFill>
            <a:schemeClr val="bg1">
              <a:alpha val="5130"/>
            </a:schemeClr>
          </a:solidFill>
          <a:ln w="6350">
            <a:solidFill>
              <a:schemeClr val="bg1"/>
            </a:solidFill>
          </a:ln>
        </p:spPr>
        <p:txBody>
          <a:bodyPr wrap="square" t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Results</a:t>
            </a:r>
          </a:p>
          <a:p>
            <a:endParaRPr lang="en-GB" sz="10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</a:t>
            </a:r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1200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76483" y="4008461"/>
            <a:ext cx="3847807" cy="2340000"/>
          </a:xfrm>
          <a:prstGeom prst="roundRect">
            <a:avLst>
              <a:gd name="adj" fmla="val 0"/>
            </a:avLst>
          </a:prstGeom>
          <a:solidFill>
            <a:schemeClr val="bg1">
              <a:alpha val="5130"/>
            </a:schemeClr>
          </a:solidFill>
          <a:ln w="6350">
            <a:solidFill>
              <a:schemeClr val="bg1"/>
            </a:solidFill>
          </a:ln>
        </p:spPr>
        <p:txBody>
          <a:bodyPr wrap="square" t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Discussion </a:t>
            </a:r>
          </a:p>
          <a:p>
            <a:endParaRPr lang="en-GB" sz="10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references here</a:t>
            </a:r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1200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95810" y="3166746"/>
            <a:ext cx="3847807" cy="1720641"/>
          </a:xfrm>
          <a:prstGeom prst="roundRect">
            <a:avLst>
              <a:gd name="adj" fmla="val 0"/>
            </a:avLst>
          </a:prstGeom>
          <a:solidFill>
            <a:schemeClr val="bg1">
              <a:alpha val="5318"/>
            </a:schemeClr>
          </a:solidFill>
          <a:ln w="6350">
            <a:solidFill>
              <a:schemeClr val="bg1"/>
            </a:solidFill>
          </a:ln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Conclusions </a:t>
            </a: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Insert your text and graphic here </a:t>
            </a:r>
          </a:p>
          <a:p>
            <a:endParaRPr lang="en-GB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endParaRPr lang="en-GB" sz="12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Google Shape;230;p37">
            <a:extLst>
              <a:ext uri="{FF2B5EF4-FFF2-40B4-BE49-F238E27FC236}">
                <a16:creationId xmlns:a16="http://schemas.microsoft.com/office/drawing/2014/main" id="{6D97C2AB-519B-594E-9A0A-577700859067}"/>
              </a:ext>
            </a:extLst>
          </p:cNvPr>
          <p:cNvSpPr txBox="1">
            <a:spLocks/>
          </p:cNvSpPr>
          <p:nvPr/>
        </p:nvSpPr>
        <p:spPr>
          <a:xfrm rot="-289">
            <a:off x="257155" y="393104"/>
            <a:ext cx="11686452" cy="4348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  <a:latin typeface="Poppins SemiBold" pitchFamily="2" charset="77"/>
                <a:cs typeface="Poppins SemiBold" pitchFamily="2" charset="77"/>
              </a:rPr>
              <a:t>INSERT TITLE HERE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B2DACB-000D-37C6-8E43-33B8346F9168}"/>
              </a:ext>
            </a:extLst>
          </p:cNvPr>
          <p:cNvSpPr txBox="1"/>
          <p:nvPr/>
        </p:nvSpPr>
        <p:spPr>
          <a:xfrm>
            <a:off x="3690909" y="53539"/>
            <a:ext cx="48101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000" dirty="0">
                <a:solidFill>
                  <a:srgbClr val="B4001B"/>
                </a:solidFill>
                <a:effectLst/>
                <a:latin typeface="Poppins" pitchFamily="2" charset="77"/>
              </a:rPr>
              <a:t>COLLABORATIVE EDUCATION IN A DIGITAL ERA </a:t>
            </a:r>
            <a:endParaRPr lang="pt-PT" sz="1000" dirty="0">
              <a:solidFill>
                <a:srgbClr val="B4001B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61D6D3C-23F2-8389-7D97-76CD123CA5E0}"/>
              </a:ext>
            </a:extLst>
          </p:cNvPr>
          <p:cNvSpPr txBox="1"/>
          <p:nvPr/>
        </p:nvSpPr>
        <p:spPr>
          <a:xfrm>
            <a:off x="57669" y="53012"/>
            <a:ext cx="459937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000" b="1" dirty="0">
                <a:solidFill>
                  <a:srgbClr val="000000"/>
                </a:solidFill>
                <a:effectLst/>
                <a:latin typeface="Poppins SemiBold" pitchFamily="2" charset="77"/>
                <a:cs typeface="Poppins SemiBold" pitchFamily="2" charset="77"/>
              </a:rPr>
              <a:t>ADEE ANNUAL MEETING LIVERPOOL 2023 </a:t>
            </a:r>
            <a:endParaRPr lang="pt-PT" sz="1000" b="1" dirty="0">
              <a:solidFill>
                <a:srgbClr val="000000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AFAA3F0-3338-9159-DFD4-835163CD9088}"/>
              </a:ext>
            </a:extLst>
          </p:cNvPr>
          <p:cNvSpPr txBox="1"/>
          <p:nvPr/>
        </p:nvSpPr>
        <p:spPr>
          <a:xfrm>
            <a:off x="9158766" y="49691"/>
            <a:ext cx="29600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1000" b="1" dirty="0">
                <a:solidFill>
                  <a:srgbClr val="000000"/>
                </a:solidFill>
                <a:effectLst/>
                <a:latin typeface="Poppins SemiBold" pitchFamily="2" charset="77"/>
                <a:cs typeface="Poppins SemiBold" pitchFamily="2" charset="77"/>
              </a:rPr>
              <a:t>POSTER: THEME</a:t>
            </a:r>
            <a:endParaRPr lang="pt-PT" sz="1000" b="1" dirty="0">
              <a:solidFill>
                <a:srgbClr val="000000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B537B-586C-835B-BA2F-29A34B5B57DE}"/>
              </a:ext>
            </a:extLst>
          </p:cNvPr>
          <p:cNvSpPr txBox="1"/>
          <p:nvPr/>
        </p:nvSpPr>
        <p:spPr>
          <a:xfrm>
            <a:off x="12329091" y="513708"/>
            <a:ext cx="184731" cy="338554"/>
          </a:xfrm>
          <a:prstGeom prst="rect">
            <a:avLst/>
          </a:prstGeom>
          <a:solidFill>
            <a:srgbClr val="DEE6EE">
              <a:alpha val="30000"/>
            </a:srgbClr>
          </a:solidFill>
          <a:ln>
            <a:solidFill>
              <a:srgbClr val="16A1DA">
                <a:alpha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pt-PT" sz="1600" b="1" dirty="0">
              <a:solidFill>
                <a:srgbClr val="16A1DA"/>
              </a:solidFill>
              <a:latin typeface="Questri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DEE6EE">
            <a:alpha val="30000"/>
          </a:srgbClr>
        </a:solidFill>
        <a:ln>
          <a:solidFill>
            <a:srgbClr val="16A1DA">
              <a:alpha val="50000"/>
            </a:srgbClr>
          </a:solidFill>
        </a:ln>
      </a:spPr>
      <a:bodyPr wrap="square" rtlCol="0">
        <a:spAutoFit/>
      </a:bodyPr>
      <a:lstStyle>
        <a:defPPr algn="ctr">
          <a:defRPr sz="1600" b="1" dirty="0">
            <a:solidFill>
              <a:srgbClr val="16A1DA"/>
            </a:solidFill>
            <a:latin typeface="Questrial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7D8C62-B8C9-46F0-88EB-7D1075CE0A28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65</Words>
  <Application>Microsoft Macintosh PowerPoint</Application>
  <PresentationFormat>Ecrã Panorâmico</PresentationFormat>
  <Paragraphs>52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Calibri</vt:lpstr>
      <vt:lpstr>Poppins</vt:lpstr>
      <vt:lpstr>Poppins SemiBold</vt:lpstr>
      <vt:lpstr>Questrial</vt:lpstr>
      <vt:lpstr>Tahoma</vt:lpstr>
      <vt:lpstr>Times New Roman</vt:lpstr>
      <vt:lpstr>Office Theme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2020-12-14T09:29:23Z</dcterms:created>
  <dcterms:modified xsi:type="dcterms:W3CDTF">2023-01-05T17:09:34Z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