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74" r:id="rId1"/>
    <p:sldMasterId id="2147483675" r:id="rId2"/>
  </p:sldMasterIdLst>
  <p:notesMasterIdLst>
    <p:notesMasterId r:id="rId28"/>
  </p:notesMasterIdLst>
  <p:sldIdLst>
    <p:sldId id="256" r:id="rId3"/>
    <p:sldId id="259" r:id="rId4"/>
    <p:sldId id="260" r:id="rId5"/>
    <p:sldId id="262" r:id="rId6"/>
    <p:sldId id="263" r:id="rId7"/>
    <p:sldId id="264" r:id="rId8"/>
    <p:sldId id="265" r:id="rId9"/>
    <p:sldId id="266" r:id="rId10"/>
    <p:sldId id="270" r:id="rId11"/>
    <p:sldId id="271" r:id="rId12"/>
    <p:sldId id="286" r:id="rId13"/>
    <p:sldId id="289" r:id="rId14"/>
    <p:sldId id="290" r:id="rId15"/>
    <p:sldId id="291" r:id="rId16"/>
    <p:sldId id="292" r:id="rId17"/>
    <p:sldId id="293" r:id="rId18"/>
    <p:sldId id="294" r:id="rId19"/>
    <p:sldId id="295" r:id="rId20"/>
    <p:sldId id="296" r:id="rId21"/>
    <p:sldId id="297" r:id="rId22"/>
    <p:sldId id="298" r:id="rId23"/>
    <p:sldId id="299" r:id="rId24"/>
    <p:sldId id="300" r:id="rId25"/>
    <p:sldId id="301" r:id="rId26"/>
    <p:sldId id="302" r:id="rId27"/>
  </p:sldIdLst>
  <p:sldSz cx="9144000" cy="5143500" type="screen16x9"/>
  <p:notesSz cx="6858000" cy="9144000"/>
  <p:embeddedFontLst>
    <p:embeddedFont>
      <p:font typeface="Amatic SC" pitchFamily="2" charset="-79"/>
      <p:regular r:id="rId29"/>
      <p:bold r:id="rId30"/>
    </p:embeddedFont>
    <p:embeddedFont>
      <p:font typeface="Calibri" panose="020F0502020204030204" pitchFamily="34" charset="0"/>
      <p:regular r:id="rId31"/>
      <p:bold r:id="rId32"/>
      <p:italic r:id="rId33"/>
      <p:boldItalic r:id="rId34"/>
    </p:embeddedFont>
    <p:embeddedFont>
      <p:font typeface="DM Sans" pitchFamily="2" charset="77"/>
      <p:regular r:id="rId35"/>
      <p:bold r:id="rId36"/>
      <p:italic r:id="rId37"/>
      <p:boldItalic r:id="rId38"/>
    </p:embeddedFont>
    <p:embeddedFont>
      <p:font typeface="Fira Sans Extra Condensed Medium" panose="020B0503050000020004" pitchFamily="34" charset="0"/>
      <p:regular r:id="rId39"/>
      <p:bold r:id="rId40"/>
      <p:italic r:id="rId41"/>
      <p:boldItalic r:id="rId42"/>
    </p:embeddedFont>
    <p:embeddedFont>
      <p:font typeface="Montserrat SemiBold" pitchFamily="2" charset="77"/>
      <p:regular r:id="rId43"/>
      <p:bold r:id="rId44"/>
      <p:italic r:id="rId45"/>
      <p:boldItalic r:id="rId46"/>
    </p:embeddedFont>
    <p:embeddedFont>
      <p:font typeface="Poppins" pitchFamily="2" charset="77"/>
      <p:regular r:id="rId47"/>
      <p:bold r:id="rId48"/>
      <p:italic r:id="rId49"/>
      <p:boldItalic r:id="rId50"/>
    </p:embeddedFont>
    <p:embeddedFont>
      <p:font typeface="Poppins Light" pitchFamily="2" charset="77"/>
      <p:regular r:id="rId51"/>
      <p:italic r:id="rId52"/>
    </p:embeddedFont>
    <p:embeddedFont>
      <p:font typeface="Poppins Medium" pitchFamily="2" charset="77"/>
      <p:regular r:id="rId53"/>
      <p:italic r:id="rId54"/>
    </p:embeddedFont>
    <p:embeddedFont>
      <p:font typeface="Proxima Nova" panose="02000506030000020004" pitchFamily="2" charset="77"/>
      <p:regular r:id="rId55"/>
      <p:bold r:id="rId56"/>
      <p:italic r:id="rId57"/>
      <p:boldItalic r:id="rId58"/>
    </p:embeddedFont>
    <p:embeddedFont>
      <p:font typeface="Proxima Nova Lt" panose="02000506030000020004" pitchFamily="2" charset="77"/>
      <p:regular r:id="rId59"/>
      <p:bold r:id="rId60"/>
      <p:italic r:id="rId61"/>
      <p:boldItalic r:id="rId62"/>
    </p:embeddedFont>
    <p:embeddedFont>
      <p:font typeface="Proxima Nova Rg" panose="02000506030000020004" pitchFamily="2" charset="77"/>
      <p:regular r:id="rId63"/>
      <p:bold r:id="rId64"/>
      <p:italic r:id="rId65"/>
      <p:boldItalic r:id="rId66"/>
    </p:embeddedFont>
    <p:embeddedFont>
      <p:font typeface="Proxima Nova Semibold" panose="02000506030000020004" pitchFamily="2" charset="77"/>
      <p:regular r:id="rId67"/>
      <p:bold r:id="rId68"/>
      <p:italic r:id="rId69"/>
      <p:boldItalic r:id="rId70"/>
    </p:embeddedFont>
    <p:embeddedFont>
      <p:font typeface="Questrial" panose="02000000000000000000" pitchFamily="2" charset="0"/>
      <p:regular r:id="rId71"/>
    </p:embeddedFont>
    <p:embeddedFont>
      <p:font typeface="Quicksand" pitchFamily="2" charset="77"/>
      <p:regular r:id="rId72"/>
      <p:bold r:id="rId73"/>
    </p:embeddedFont>
    <p:embeddedFont>
      <p:font typeface="Quicksand Light" pitchFamily="2" charset="77"/>
      <p:regular r:id="rId74"/>
      <p:bold r:id="rId75"/>
    </p:embeddedFont>
    <p:embeddedFont>
      <p:font typeface="Roboto Condensed Light" panose="02000000000000000000" pitchFamily="2" charset="0"/>
      <p:regular r:id="rId76"/>
      <p:italic r:id="rId77"/>
    </p:embeddedFont>
    <p:embeddedFont>
      <p:font typeface="Roboto Medium" panose="02000000000000000000" pitchFamily="2" charset="0"/>
      <p:regular r:id="rId78"/>
      <p:bold r:id="rId79"/>
      <p:italic r:id="rId80"/>
      <p:boldItalic r:id="rId8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240">
          <p15:clr>
            <a:srgbClr val="9AA0A6"/>
          </p15:clr>
        </p15:guide>
        <p15:guide id="2" pos="347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7243D"/>
    <a:srgbClr val="95D3EC"/>
    <a:srgbClr val="00499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1064E21-F729-4E95-91FB-2F22730F9E0A}">
  <a:tblStyle styleId="{41064E21-F729-4E95-91FB-2F22730F9E0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492"/>
    <p:restoredTop sz="94625"/>
  </p:normalViewPr>
  <p:slideViewPr>
    <p:cSldViewPr snapToGrid="0">
      <p:cViewPr varScale="1">
        <p:scale>
          <a:sx n="258" d="100"/>
          <a:sy n="258" d="100"/>
        </p:scale>
        <p:origin x="352" y="176"/>
      </p:cViewPr>
      <p:guideLst>
        <p:guide orient="horz" pos="3240"/>
        <p:guide pos="3470"/>
      </p:guideLst>
    </p:cSldViewPr>
  </p:slideViewPr>
  <p:notesTextViewPr>
    <p:cViewPr>
      <p:scale>
        <a:sx n="1" d="1"/>
        <a:sy n="1" d="1"/>
      </p:scale>
      <p:origin x="0" y="0"/>
    </p:cViewPr>
  </p:notesTextViewPr>
  <p:notesViewPr>
    <p:cSldViewPr snapToGrid="0">
      <p:cViewPr varScale="1">
        <p:scale>
          <a:sx n="157" d="100"/>
          <a:sy n="157" d="100"/>
        </p:scale>
        <p:origin x="3256" y="16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14.fntdata"/><Relationship Id="rId47" Type="http://schemas.openxmlformats.org/officeDocument/2006/relationships/font" Target="fonts/font19.fntdata"/><Relationship Id="rId63" Type="http://schemas.openxmlformats.org/officeDocument/2006/relationships/font" Target="fonts/font35.fntdata"/><Relationship Id="rId68" Type="http://schemas.openxmlformats.org/officeDocument/2006/relationships/font" Target="fonts/font40.fntdata"/><Relationship Id="rId84" Type="http://schemas.openxmlformats.org/officeDocument/2006/relationships/theme" Target="theme/theme1.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font" Target="fonts/font4.fntdata"/><Relationship Id="rId37" Type="http://schemas.openxmlformats.org/officeDocument/2006/relationships/font" Target="fonts/font9.fntdata"/><Relationship Id="rId53" Type="http://schemas.openxmlformats.org/officeDocument/2006/relationships/font" Target="fonts/font25.fntdata"/><Relationship Id="rId58" Type="http://schemas.openxmlformats.org/officeDocument/2006/relationships/font" Target="fonts/font30.fntdata"/><Relationship Id="rId74" Type="http://schemas.openxmlformats.org/officeDocument/2006/relationships/font" Target="fonts/font46.fntdata"/><Relationship Id="rId79" Type="http://schemas.openxmlformats.org/officeDocument/2006/relationships/font" Target="fonts/font51.fntdata"/><Relationship Id="rId5" Type="http://schemas.openxmlformats.org/officeDocument/2006/relationships/slide" Target="slides/slide3.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font" Target="fonts/font2.fntdata"/><Relationship Id="rId35" Type="http://schemas.openxmlformats.org/officeDocument/2006/relationships/font" Target="fonts/font7.fntdata"/><Relationship Id="rId43" Type="http://schemas.openxmlformats.org/officeDocument/2006/relationships/font" Target="fonts/font15.fntdata"/><Relationship Id="rId48" Type="http://schemas.openxmlformats.org/officeDocument/2006/relationships/font" Target="fonts/font20.fntdata"/><Relationship Id="rId56" Type="http://schemas.openxmlformats.org/officeDocument/2006/relationships/font" Target="fonts/font28.fntdata"/><Relationship Id="rId64" Type="http://schemas.openxmlformats.org/officeDocument/2006/relationships/font" Target="fonts/font36.fntdata"/><Relationship Id="rId69" Type="http://schemas.openxmlformats.org/officeDocument/2006/relationships/font" Target="fonts/font41.fntdata"/><Relationship Id="rId77" Type="http://schemas.openxmlformats.org/officeDocument/2006/relationships/font" Target="fonts/font49.fntdata"/><Relationship Id="rId8" Type="http://schemas.openxmlformats.org/officeDocument/2006/relationships/slide" Target="slides/slide6.xml"/><Relationship Id="rId51" Type="http://schemas.openxmlformats.org/officeDocument/2006/relationships/font" Target="fonts/font23.fntdata"/><Relationship Id="rId72" Type="http://schemas.openxmlformats.org/officeDocument/2006/relationships/font" Target="fonts/font44.fntdata"/><Relationship Id="rId80" Type="http://schemas.openxmlformats.org/officeDocument/2006/relationships/font" Target="fonts/font52.fntdata"/><Relationship Id="rId85"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5.fntdata"/><Relationship Id="rId38" Type="http://schemas.openxmlformats.org/officeDocument/2006/relationships/font" Target="fonts/font10.fntdata"/><Relationship Id="rId46" Type="http://schemas.openxmlformats.org/officeDocument/2006/relationships/font" Target="fonts/font18.fntdata"/><Relationship Id="rId59" Type="http://schemas.openxmlformats.org/officeDocument/2006/relationships/font" Target="fonts/font31.fntdata"/><Relationship Id="rId67" Type="http://schemas.openxmlformats.org/officeDocument/2006/relationships/font" Target="fonts/font39.fntdata"/><Relationship Id="rId20" Type="http://schemas.openxmlformats.org/officeDocument/2006/relationships/slide" Target="slides/slide18.xml"/><Relationship Id="rId41" Type="http://schemas.openxmlformats.org/officeDocument/2006/relationships/font" Target="fonts/font13.fntdata"/><Relationship Id="rId54" Type="http://schemas.openxmlformats.org/officeDocument/2006/relationships/font" Target="fonts/font26.fntdata"/><Relationship Id="rId62" Type="http://schemas.openxmlformats.org/officeDocument/2006/relationships/font" Target="fonts/font34.fntdata"/><Relationship Id="rId70" Type="http://schemas.openxmlformats.org/officeDocument/2006/relationships/font" Target="fonts/font42.fntdata"/><Relationship Id="rId75" Type="http://schemas.openxmlformats.org/officeDocument/2006/relationships/font" Target="fonts/font47.fntdata"/><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notesMaster" Target="notesMasters/notesMaster1.xml"/><Relationship Id="rId36" Type="http://schemas.openxmlformats.org/officeDocument/2006/relationships/font" Target="fonts/font8.fntdata"/><Relationship Id="rId49" Type="http://schemas.openxmlformats.org/officeDocument/2006/relationships/font" Target="fonts/font21.fntdata"/><Relationship Id="rId57" Type="http://schemas.openxmlformats.org/officeDocument/2006/relationships/font" Target="fonts/font29.fntdata"/><Relationship Id="rId10" Type="http://schemas.openxmlformats.org/officeDocument/2006/relationships/slide" Target="slides/slide8.xml"/><Relationship Id="rId31" Type="http://schemas.openxmlformats.org/officeDocument/2006/relationships/font" Target="fonts/font3.fntdata"/><Relationship Id="rId44" Type="http://schemas.openxmlformats.org/officeDocument/2006/relationships/font" Target="fonts/font16.fntdata"/><Relationship Id="rId52" Type="http://schemas.openxmlformats.org/officeDocument/2006/relationships/font" Target="fonts/font24.fntdata"/><Relationship Id="rId60" Type="http://schemas.openxmlformats.org/officeDocument/2006/relationships/font" Target="fonts/font32.fntdata"/><Relationship Id="rId65" Type="http://schemas.openxmlformats.org/officeDocument/2006/relationships/font" Target="fonts/font37.fntdata"/><Relationship Id="rId73" Type="http://schemas.openxmlformats.org/officeDocument/2006/relationships/font" Target="fonts/font45.fntdata"/><Relationship Id="rId78" Type="http://schemas.openxmlformats.org/officeDocument/2006/relationships/font" Target="fonts/font50.fntdata"/><Relationship Id="rId81" Type="http://schemas.openxmlformats.org/officeDocument/2006/relationships/font" Target="fonts/font53.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11.fntdata"/><Relationship Id="rId34" Type="http://schemas.openxmlformats.org/officeDocument/2006/relationships/font" Target="fonts/font6.fntdata"/><Relationship Id="rId50" Type="http://schemas.openxmlformats.org/officeDocument/2006/relationships/font" Target="fonts/font22.fntdata"/><Relationship Id="rId55" Type="http://schemas.openxmlformats.org/officeDocument/2006/relationships/font" Target="fonts/font27.fntdata"/><Relationship Id="rId76" Type="http://schemas.openxmlformats.org/officeDocument/2006/relationships/font" Target="fonts/font48.fntdata"/><Relationship Id="rId7" Type="http://schemas.openxmlformats.org/officeDocument/2006/relationships/slide" Target="slides/slide5.xml"/><Relationship Id="rId71" Type="http://schemas.openxmlformats.org/officeDocument/2006/relationships/font" Target="fonts/font43.fntdata"/><Relationship Id="rId2" Type="http://schemas.openxmlformats.org/officeDocument/2006/relationships/slideMaster" Target="slideMasters/slideMaster2.xml"/><Relationship Id="rId29" Type="http://schemas.openxmlformats.org/officeDocument/2006/relationships/font" Target="fonts/font1.fntdata"/><Relationship Id="rId24" Type="http://schemas.openxmlformats.org/officeDocument/2006/relationships/slide" Target="slides/slide22.xml"/><Relationship Id="rId40" Type="http://schemas.openxmlformats.org/officeDocument/2006/relationships/font" Target="fonts/font12.fntdata"/><Relationship Id="rId45" Type="http://schemas.openxmlformats.org/officeDocument/2006/relationships/font" Target="fonts/font17.fntdata"/><Relationship Id="rId66" Type="http://schemas.openxmlformats.org/officeDocument/2006/relationships/font" Target="fonts/font38.fntdata"/><Relationship Id="rId61" Type="http://schemas.openxmlformats.org/officeDocument/2006/relationships/font" Target="fonts/font33.fntdata"/><Relationship Id="rId8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6c0bfe701d_4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c0bfe701d_4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6320de4b7d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6320de4b7d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09a3a8254_5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09a3a8254_5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2"/>
        <p:cNvGrpSpPr/>
        <p:nvPr/>
      </p:nvGrpSpPr>
      <p:grpSpPr>
        <a:xfrm>
          <a:off x="0" y="0"/>
          <a:ext cx="0" cy="0"/>
          <a:chOff x="0" y="0"/>
          <a:chExt cx="0" cy="0"/>
        </a:xfrm>
      </p:grpSpPr>
      <p:sp>
        <p:nvSpPr>
          <p:cNvPr id="903" name="Google Shape;903;g64188a2e5a_1_9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4" name="Google Shape;904;g64188a2e5a_1_9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0"/>
        <p:cNvGrpSpPr/>
        <p:nvPr/>
      </p:nvGrpSpPr>
      <p:grpSpPr>
        <a:xfrm>
          <a:off x="0" y="0"/>
          <a:ext cx="0" cy="0"/>
          <a:chOff x="0" y="0"/>
          <a:chExt cx="0" cy="0"/>
        </a:xfrm>
      </p:grpSpPr>
      <p:sp>
        <p:nvSpPr>
          <p:cNvPr id="921" name="Google Shape;921;g6c0a1bf4e4_0_1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 name="Google Shape;922;g6c0a1bf4e4_0_1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6c0a1bf4e4_0_16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6c0a1bf4e4_0_16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7"/>
        <p:cNvGrpSpPr/>
        <p:nvPr/>
      </p:nvGrpSpPr>
      <p:grpSpPr>
        <a:xfrm>
          <a:off x="0" y="0"/>
          <a:ext cx="0" cy="0"/>
          <a:chOff x="0" y="0"/>
          <a:chExt cx="0" cy="0"/>
        </a:xfrm>
      </p:grpSpPr>
      <p:sp>
        <p:nvSpPr>
          <p:cNvPr id="7758" name="Google Shape;7758;g6c0a1bf4e4_0_8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9" name="Google Shape;7759;g6c0a1bf4e4_0_8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4"/>
        <p:cNvGrpSpPr/>
        <p:nvPr/>
      </p:nvGrpSpPr>
      <p:grpSpPr>
        <a:xfrm>
          <a:off x="0" y="0"/>
          <a:ext cx="0" cy="0"/>
          <a:chOff x="0" y="0"/>
          <a:chExt cx="0" cy="0"/>
        </a:xfrm>
      </p:grpSpPr>
      <p:sp>
        <p:nvSpPr>
          <p:cNvPr id="8185" name="Google Shape;8185;g6c0a1bf4e4_0_8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6" name="Google Shape;8186;g6c0a1bf4e4_0_8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7"/>
        <p:cNvGrpSpPr/>
        <p:nvPr/>
      </p:nvGrpSpPr>
      <p:grpSpPr>
        <a:xfrm>
          <a:off x="0" y="0"/>
          <a:ext cx="0" cy="0"/>
          <a:chOff x="0" y="0"/>
          <a:chExt cx="0" cy="0"/>
        </a:xfrm>
      </p:grpSpPr>
      <p:sp>
        <p:nvSpPr>
          <p:cNvPr id="8348" name="Google Shape;8348;g6c0a1bf4e4_0_8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9" name="Google Shape;8349;g6c0a1bf4e4_0_8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9"/>
        <p:cNvGrpSpPr/>
        <p:nvPr/>
      </p:nvGrpSpPr>
      <p:grpSpPr>
        <a:xfrm>
          <a:off x="0" y="0"/>
          <a:ext cx="0" cy="0"/>
          <a:chOff x="0" y="0"/>
          <a:chExt cx="0" cy="0"/>
        </a:xfrm>
      </p:grpSpPr>
      <p:sp>
        <p:nvSpPr>
          <p:cNvPr id="8750" name="Google Shape;8750;g6c0a1bf4e4_0_9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1" name="Google Shape;8751;g6c0a1bf4e4_0_9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0"/>
        <p:cNvGrpSpPr/>
        <p:nvPr/>
      </p:nvGrpSpPr>
      <p:grpSpPr>
        <a:xfrm>
          <a:off x="0" y="0"/>
          <a:ext cx="0" cy="0"/>
          <a:chOff x="0" y="0"/>
          <a:chExt cx="0" cy="0"/>
        </a:xfrm>
      </p:grpSpPr>
      <p:sp>
        <p:nvSpPr>
          <p:cNvPr id="9121" name="Google Shape;9121;g6c0a1bf4e4_0_9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2" name="Google Shape;9122;g6c0a1bf4e4_0_9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6320de4b7d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6320de4b7d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7"/>
        <p:cNvGrpSpPr/>
        <p:nvPr/>
      </p:nvGrpSpPr>
      <p:grpSpPr>
        <a:xfrm>
          <a:off x="0" y="0"/>
          <a:ext cx="0" cy="0"/>
          <a:chOff x="0" y="0"/>
          <a:chExt cx="0" cy="0"/>
        </a:xfrm>
      </p:grpSpPr>
      <p:sp>
        <p:nvSpPr>
          <p:cNvPr id="9498" name="Google Shape;9498;g6c0a1bf4e4_0_98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9" name="Google Shape;9499;g6c0a1bf4e4_0_98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8"/>
        <p:cNvGrpSpPr/>
        <p:nvPr/>
      </p:nvGrpSpPr>
      <p:grpSpPr>
        <a:xfrm>
          <a:off x="0" y="0"/>
          <a:ext cx="0" cy="0"/>
          <a:chOff x="0" y="0"/>
          <a:chExt cx="0" cy="0"/>
        </a:xfrm>
      </p:grpSpPr>
      <p:sp>
        <p:nvSpPr>
          <p:cNvPr id="9929" name="Google Shape;9929;g6c0a1bf4e4_0_10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0" name="Google Shape;9930;g6c0a1bf4e4_0_10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1"/>
        <p:cNvGrpSpPr/>
        <p:nvPr/>
      </p:nvGrpSpPr>
      <p:grpSpPr>
        <a:xfrm>
          <a:off x="0" y="0"/>
          <a:ext cx="0" cy="0"/>
          <a:chOff x="0" y="0"/>
          <a:chExt cx="0" cy="0"/>
        </a:xfrm>
      </p:grpSpPr>
      <p:sp>
        <p:nvSpPr>
          <p:cNvPr id="10722" name="Google Shape;10722;g6c0a1bf4e4_0_11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3" name="Google Shape;10723;g6c0a1bf4e4_0_11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2"/>
        <p:cNvGrpSpPr/>
        <p:nvPr/>
      </p:nvGrpSpPr>
      <p:grpSpPr>
        <a:xfrm>
          <a:off x="0" y="0"/>
          <a:ext cx="0" cy="0"/>
          <a:chOff x="0" y="0"/>
          <a:chExt cx="0" cy="0"/>
        </a:xfrm>
      </p:grpSpPr>
      <p:sp>
        <p:nvSpPr>
          <p:cNvPr id="11463" name="Google Shape;11463;g6c0a1bf4e4_0_11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64" name="Google Shape;11464;g6c0a1bf4e4_0_11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5"/>
        <p:cNvGrpSpPr/>
        <p:nvPr/>
      </p:nvGrpSpPr>
      <p:grpSpPr>
        <a:xfrm>
          <a:off x="0" y="0"/>
          <a:ext cx="0" cy="0"/>
          <a:chOff x="0" y="0"/>
          <a:chExt cx="0" cy="0"/>
        </a:xfrm>
      </p:grpSpPr>
      <p:sp>
        <p:nvSpPr>
          <p:cNvPr id="12156" name="Google Shape;12156;g6c103d4e2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7" name="Google Shape;12157;g6c103d4e2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7"/>
        <p:cNvGrpSpPr/>
        <p:nvPr/>
      </p:nvGrpSpPr>
      <p:grpSpPr>
        <a:xfrm>
          <a:off x="0" y="0"/>
          <a:ext cx="0" cy="0"/>
          <a:chOff x="0" y="0"/>
          <a:chExt cx="0" cy="0"/>
        </a:xfrm>
      </p:grpSpPr>
      <p:sp>
        <p:nvSpPr>
          <p:cNvPr id="12458" name="Google Shape;12458;g6c103d4e24_0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9" name="Google Shape;12459;g6c103d4e24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
        <p:cNvGrpSpPr/>
        <p:nvPr/>
      </p:nvGrpSpPr>
      <p:grpSpPr>
        <a:xfrm>
          <a:off x="0" y="0"/>
          <a:ext cx="0" cy="0"/>
          <a:chOff x="0" y="0"/>
          <a:chExt cx="0" cy="0"/>
        </a:xfrm>
      </p:grpSpPr>
      <p:sp>
        <p:nvSpPr>
          <p:cNvPr id="174" name="Google Shape;174;g6320de4b7d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 name="Google Shape;175;g6320de4b7d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6c0a1bf4e4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6c0a1bf4e4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
        <p:cNvGrpSpPr/>
        <p:nvPr/>
      </p:nvGrpSpPr>
      <p:grpSpPr>
        <a:xfrm>
          <a:off x="0" y="0"/>
          <a:ext cx="0" cy="0"/>
          <a:chOff x="0" y="0"/>
          <a:chExt cx="0" cy="0"/>
        </a:xfrm>
      </p:grpSpPr>
      <p:sp>
        <p:nvSpPr>
          <p:cNvPr id="206" name="Google Shape;206;g6320de4b7d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 name="Google Shape;207;g6320de4b7d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6408f5a9af_1_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6408f5a9af_1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g6320de4b7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 name="Google Shape;233;g6320de4b7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6320de4b7d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6320de4b7d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6408f5a9af_1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6408f5a9af_1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3806975"/>
            <a:ext cx="7704000" cy="557100"/>
          </a:xfrm>
          <a:prstGeom prst="rect">
            <a:avLst/>
          </a:prstGeom>
        </p:spPr>
        <p:txBody>
          <a:bodyPr spcFirstLastPara="1" wrap="square" lIns="91425" tIns="91425" rIns="91425" bIns="91425" anchor="b" anchorCtr="0">
            <a:noAutofit/>
          </a:bodyPr>
          <a:lstStyle>
            <a:lvl1pPr lvl="0">
              <a:spcBef>
                <a:spcPts val="0"/>
              </a:spcBef>
              <a:spcAft>
                <a:spcPts val="0"/>
              </a:spcAft>
              <a:buClr>
                <a:schemeClr val="accent1"/>
              </a:buClr>
              <a:buSzPts val="5200"/>
              <a:buNone/>
              <a:defRPr b="1">
                <a:latin typeface="DM Sans" pitchFamily="2" charset="77"/>
                <a:ea typeface="DM Sans" pitchFamily="2" charset="77"/>
                <a:cs typeface="DM Sans" pitchFamily="2" charset="77"/>
                <a:sym typeface="Montserrat"/>
              </a:defRPr>
            </a:lvl1pPr>
            <a:lvl2pPr lvl="1" algn="ctr">
              <a:spcBef>
                <a:spcPts val="0"/>
              </a:spcBef>
              <a:spcAft>
                <a:spcPts val="0"/>
              </a:spcAft>
              <a:buClr>
                <a:schemeClr val="accent1"/>
              </a:buClr>
              <a:buSzPts val="5200"/>
              <a:buNone/>
              <a:defRPr sz="5200">
                <a:solidFill>
                  <a:schemeClr val="accent1"/>
                </a:solidFill>
              </a:defRPr>
            </a:lvl2pPr>
            <a:lvl3pPr lvl="2" algn="ctr">
              <a:spcBef>
                <a:spcPts val="0"/>
              </a:spcBef>
              <a:spcAft>
                <a:spcPts val="0"/>
              </a:spcAft>
              <a:buClr>
                <a:schemeClr val="accent1"/>
              </a:buClr>
              <a:buSzPts val="5200"/>
              <a:buNone/>
              <a:defRPr sz="5200">
                <a:solidFill>
                  <a:schemeClr val="accent1"/>
                </a:solidFill>
              </a:defRPr>
            </a:lvl3pPr>
            <a:lvl4pPr lvl="3" algn="ctr">
              <a:spcBef>
                <a:spcPts val="0"/>
              </a:spcBef>
              <a:spcAft>
                <a:spcPts val="0"/>
              </a:spcAft>
              <a:buClr>
                <a:schemeClr val="accent1"/>
              </a:buClr>
              <a:buSzPts val="5200"/>
              <a:buNone/>
              <a:defRPr sz="5200">
                <a:solidFill>
                  <a:schemeClr val="accent1"/>
                </a:solidFill>
              </a:defRPr>
            </a:lvl4pPr>
            <a:lvl5pPr lvl="4" algn="ctr">
              <a:spcBef>
                <a:spcPts val="0"/>
              </a:spcBef>
              <a:spcAft>
                <a:spcPts val="0"/>
              </a:spcAft>
              <a:buClr>
                <a:schemeClr val="accent1"/>
              </a:buClr>
              <a:buSzPts val="5200"/>
              <a:buNone/>
              <a:defRPr sz="5200">
                <a:solidFill>
                  <a:schemeClr val="accent1"/>
                </a:solidFill>
              </a:defRPr>
            </a:lvl5pPr>
            <a:lvl6pPr lvl="5" algn="ctr">
              <a:spcBef>
                <a:spcPts val="0"/>
              </a:spcBef>
              <a:spcAft>
                <a:spcPts val="0"/>
              </a:spcAft>
              <a:buClr>
                <a:schemeClr val="accent1"/>
              </a:buClr>
              <a:buSzPts val="5200"/>
              <a:buNone/>
              <a:defRPr sz="5200">
                <a:solidFill>
                  <a:schemeClr val="accent1"/>
                </a:solidFill>
              </a:defRPr>
            </a:lvl6pPr>
            <a:lvl7pPr lvl="6" algn="ctr">
              <a:spcBef>
                <a:spcPts val="0"/>
              </a:spcBef>
              <a:spcAft>
                <a:spcPts val="0"/>
              </a:spcAft>
              <a:buClr>
                <a:schemeClr val="accent1"/>
              </a:buClr>
              <a:buSzPts val="5200"/>
              <a:buNone/>
              <a:defRPr sz="5200">
                <a:solidFill>
                  <a:schemeClr val="accent1"/>
                </a:solidFill>
              </a:defRPr>
            </a:lvl7pPr>
            <a:lvl8pPr lvl="7" algn="ctr">
              <a:spcBef>
                <a:spcPts val="0"/>
              </a:spcBef>
              <a:spcAft>
                <a:spcPts val="0"/>
              </a:spcAft>
              <a:buClr>
                <a:schemeClr val="accent1"/>
              </a:buClr>
              <a:buSzPts val="5200"/>
              <a:buNone/>
              <a:defRPr sz="5200">
                <a:solidFill>
                  <a:schemeClr val="accent1"/>
                </a:solidFill>
              </a:defRPr>
            </a:lvl8pPr>
            <a:lvl9pPr lvl="8" algn="ctr">
              <a:spcBef>
                <a:spcPts val="0"/>
              </a:spcBef>
              <a:spcAft>
                <a:spcPts val="0"/>
              </a:spcAft>
              <a:buClr>
                <a:schemeClr val="accent1"/>
              </a:buClr>
              <a:buSzPts val="5200"/>
              <a:buNone/>
              <a:defRPr sz="5200">
                <a:solidFill>
                  <a:schemeClr val="accent1"/>
                </a:solidFill>
              </a:defRPr>
            </a:lvl9pPr>
          </a:lstStyle>
          <a:p>
            <a:endParaRPr dirty="0"/>
          </a:p>
        </p:txBody>
      </p:sp>
      <p:sp>
        <p:nvSpPr>
          <p:cNvPr id="10" name="Google Shape;10;p2"/>
          <p:cNvSpPr txBox="1">
            <a:spLocks noGrp="1"/>
          </p:cNvSpPr>
          <p:nvPr>
            <p:ph type="subTitle" idx="1"/>
          </p:nvPr>
        </p:nvSpPr>
        <p:spPr>
          <a:xfrm>
            <a:off x="720000" y="4318550"/>
            <a:ext cx="7704000" cy="285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1"/>
              </a:buClr>
              <a:buSzPts val="2800"/>
              <a:buNone/>
              <a:defRPr sz="1400">
                <a:solidFill>
                  <a:schemeClr val="dk1"/>
                </a:solidFill>
              </a:defRPr>
            </a:lvl1pPr>
            <a:lvl2pPr lvl="1" algn="ctr">
              <a:lnSpc>
                <a:spcPct val="100000"/>
              </a:lnSpc>
              <a:spcBef>
                <a:spcPts val="0"/>
              </a:spcBef>
              <a:spcAft>
                <a:spcPts val="0"/>
              </a:spcAft>
              <a:buClr>
                <a:schemeClr val="accent1"/>
              </a:buClr>
              <a:buSzPts val="2800"/>
              <a:buNone/>
              <a:defRPr sz="2800">
                <a:solidFill>
                  <a:schemeClr val="accent1"/>
                </a:solidFill>
              </a:defRPr>
            </a:lvl2pPr>
            <a:lvl3pPr lvl="2" algn="ctr">
              <a:lnSpc>
                <a:spcPct val="100000"/>
              </a:lnSpc>
              <a:spcBef>
                <a:spcPts val="0"/>
              </a:spcBef>
              <a:spcAft>
                <a:spcPts val="0"/>
              </a:spcAft>
              <a:buClr>
                <a:schemeClr val="accent1"/>
              </a:buClr>
              <a:buSzPts val="2800"/>
              <a:buNone/>
              <a:defRPr sz="2800">
                <a:solidFill>
                  <a:schemeClr val="accent1"/>
                </a:solidFill>
              </a:defRPr>
            </a:lvl3pPr>
            <a:lvl4pPr lvl="3" algn="ctr">
              <a:lnSpc>
                <a:spcPct val="100000"/>
              </a:lnSpc>
              <a:spcBef>
                <a:spcPts val="0"/>
              </a:spcBef>
              <a:spcAft>
                <a:spcPts val="0"/>
              </a:spcAft>
              <a:buClr>
                <a:schemeClr val="accent1"/>
              </a:buClr>
              <a:buSzPts val="2800"/>
              <a:buNone/>
              <a:defRPr sz="2800">
                <a:solidFill>
                  <a:schemeClr val="accent1"/>
                </a:solidFill>
              </a:defRPr>
            </a:lvl4pPr>
            <a:lvl5pPr lvl="4" algn="ctr">
              <a:lnSpc>
                <a:spcPct val="100000"/>
              </a:lnSpc>
              <a:spcBef>
                <a:spcPts val="0"/>
              </a:spcBef>
              <a:spcAft>
                <a:spcPts val="0"/>
              </a:spcAft>
              <a:buClr>
                <a:schemeClr val="accent1"/>
              </a:buClr>
              <a:buSzPts val="2800"/>
              <a:buNone/>
              <a:defRPr sz="2800">
                <a:solidFill>
                  <a:schemeClr val="accent1"/>
                </a:solidFill>
              </a:defRPr>
            </a:lvl5pPr>
            <a:lvl6pPr lvl="5" algn="ctr">
              <a:lnSpc>
                <a:spcPct val="100000"/>
              </a:lnSpc>
              <a:spcBef>
                <a:spcPts val="0"/>
              </a:spcBef>
              <a:spcAft>
                <a:spcPts val="0"/>
              </a:spcAft>
              <a:buClr>
                <a:schemeClr val="accent1"/>
              </a:buClr>
              <a:buSzPts val="2800"/>
              <a:buNone/>
              <a:defRPr sz="2800">
                <a:solidFill>
                  <a:schemeClr val="accent1"/>
                </a:solidFill>
              </a:defRPr>
            </a:lvl6pPr>
            <a:lvl7pPr lvl="6" algn="ctr">
              <a:lnSpc>
                <a:spcPct val="100000"/>
              </a:lnSpc>
              <a:spcBef>
                <a:spcPts val="0"/>
              </a:spcBef>
              <a:spcAft>
                <a:spcPts val="0"/>
              </a:spcAft>
              <a:buClr>
                <a:schemeClr val="accent1"/>
              </a:buClr>
              <a:buSzPts val="2800"/>
              <a:buNone/>
              <a:defRPr sz="2800">
                <a:solidFill>
                  <a:schemeClr val="accent1"/>
                </a:solidFill>
              </a:defRPr>
            </a:lvl7pPr>
            <a:lvl8pPr lvl="7" algn="ctr">
              <a:lnSpc>
                <a:spcPct val="100000"/>
              </a:lnSpc>
              <a:spcBef>
                <a:spcPts val="0"/>
              </a:spcBef>
              <a:spcAft>
                <a:spcPts val="0"/>
              </a:spcAft>
              <a:buClr>
                <a:schemeClr val="accent1"/>
              </a:buClr>
              <a:buSzPts val="2800"/>
              <a:buNone/>
              <a:defRPr sz="2800">
                <a:solidFill>
                  <a:schemeClr val="accent1"/>
                </a:solidFill>
              </a:defRPr>
            </a:lvl8pPr>
            <a:lvl9pPr lvl="8" algn="ctr">
              <a:lnSpc>
                <a:spcPct val="100000"/>
              </a:lnSpc>
              <a:spcBef>
                <a:spcPts val="0"/>
              </a:spcBef>
              <a:spcAft>
                <a:spcPts val="0"/>
              </a:spcAft>
              <a:buClr>
                <a:schemeClr val="accent1"/>
              </a:buClr>
              <a:buSzPts val="2800"/>
              <a:buNone/>
              <a:defRPr sz="2800">
                <a:solidFill>
                  <a:schemeClr val="accent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
  <p:cSld name="CUSTOM_2">
    <p:spTree>
      <p:nvGrpSpPr>
        <p:cNvPr id="1" name="Shape 63"/>
        <p:cNvGrpSpPr/>
        <p:nvPr/>
      </p:nvGrpSpPr>
      <p:grpSpPr>
        <a:xfrm>
          <a:off x="0" y="0"/>
          <a:ext cx="0" cy="0"/>
          <a:chOff x="0" y="0"/>
          <a:chExt cx="0" cy="0"/>
        </a:xfrm>
      </p:grpSpPr>
      <p:sp>
        <p:nvSpPr>
          <p:cNvPr id="64" name="Google Shape;64;p15"/>
          <p:cNvSpPr txBox="1">
            <a:spLocks noGrp="1"/>
          </p:cNvSpPr>
          <p:nvPr>
            <p:ph type="ctrTitle"/>
          </p:nvPr>
        </p:nvSpPr>
        <p:spPr>
          <a:xfrm flipH="1">
            <a:off x="3836100"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5" name="Google Shape;65;p15"/>
          <p:cNvSpPr txBox="1">
            <a:spLocks noGrp="1"/>
          </p:cNvSpPr>
          <p:nvPr>
            <p:ph type="subTitle" idx="1"/>
          </p:nvPr>
        </p:nvSpPr>
        <p:spPr>
          <a:xfrm flipH="1">
            <a:off x="3836100" y="360012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6" name="Google Shape;66;p15"/>
          <p:cNvSpPr txBox="1">
            <a:spLocks noGrp="1"/>
          </p:cNvSpPr>
          <p:nvPr>
            <p:ph type="ctrTitle" idx="2"/>
          </p:nvPr>
        </p:nvSpPr>
        <p:spPr>
          <a:xfrm flipH="1">
            <a:off x="3836100"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7" name="Google Shape;67;p15"/>
          <p:cNvSpPr txBox="1">
            <a:spLocks noGrp="1"/>
          </p:cNvSpPr>
          <p:nvPr>
            <p:ph type="subTitle" idx="3"/>
          </p:nvPr>
        </p:nvSpPr>
        <p:spPr>
          <a:xfrm flipH="1">
            <a:off x="383610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8" name="Google Shape;68;p15"/>
          <p:cNvSpPr txBox="1">
            <a:spLocks noGrp="1"/>
          </p:cNvSpPr>
          <p:nvPr>
            <p:ph type="ctrTitle" idx="4"/>
          </p:nvPr>
        </p:nvSpPr>
        <p:spPr>
          <a:xfrm flipH="1">
            <a:off x="1322192"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9" name="Google Shape;69;p15"/>
          <p:cNvSpPr txBox="1">
            <a:spLocks noGrp="1"/>
          </p:cNvSpPr>
          <p:nvPr>
            <p:ph type="subTitle" idx="5"/>
          </p:nvPr>
        </p:nvSpPr>
        <p:spPr>
          <a:xfrm flipH="1">
            <a:off x="1322200" y="3593604"/>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0" name="Google Shape;70;p15"/>
          <p:cNvSpPr txBox="1">
            <a:spLocks noGrp="1"/>
          </p:cNvSpPr>
          <p:nvPr>
            <p:ph type="ctrTitle" idx="6"/>
          </p:nvPr>
        </p:nvSpPr>
        <p:spPr>
          <a:xfrm flipH="1">
            <a:off x="1322207"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1" name="Google Shape;71;p15"/>
          <p:cNvSpPr txBox="1">
            <a:spLocks noGrp="1"/>
          </p:cNvSpPr>
          <p:nvPr>
            <p:ph type="subTitle" idx="7"/>
          </p:nvPr>
        </p:nvSpPr>
        <p:spPr>
          <a:xfrm flipH="1">
            <a:off x="132215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2" name="Google Shape;72;p15"/>
          <p:cNvSpPr txBox="1">
            <a:spLocks noGrp="1"/>
          </p:cNvSpPr>
          <p:nvPr>
            <p:ph type="title" idx="8"/>
          </p:nvPr>
        </p:nvSpPr>
        <p:spPr>
          <a:xfrm>
            <a:off x="720000" y="361000"/>
            <a:ext cx="4085100" cy="1086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73"/>
        <p:cNvGrpSpPr/>
        <p:nvPr/>
      </p:nvGrpSpPr>
      <p:grpSpPr>
        <a:xfrm>
          <a:off x="0" y="0"/>
          <a:ext cx="0" cy="0"/>
          <a:chOff x="0" y="0"/>
          <a:chExt cx="0" cy="0"/>
        </a:xfrm>
      </p:grpSpPr>
      <p:sp>
        <p:nvSpPr>
          <p:cNvPr id="74" name="Google Shape;74;p16"/>
          <p:cNvSpPr txBox="1">
            <a:spLocks noGrp="1"/>
          </p:cNvSpPr>
          <p:nvPr>
            <p:ph type="ctrTitle"/>
          </p:nvPr>
        </p:nvSpPr>
        <p:spPr>
          <a:xfrm flipH="1">
            <a:off x="719989" y="1662797"/>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dirty="0"/>
          </a:p>
        </p:txBody>
      </p:sp>
      <p:sp>
        <p:nvSpPr>
          <p:cNvPr id="75" name="Google Shape;75;p16"/>
          <p:cNvSpPr txBox="1">
            <a:spLocks noGrp="1"/>
          </p:cNvSpPr>
          <p:nvPr>
            <p:ph type="subTitle" idx="1"/>
          </p:nvPr>
        </p:nvSpPr>
        <p:spPr>
          <a:xfrm flipH="1">
            <a:off x="72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6" name="Google Shape;76;p16"/>
          <p:cNvSpPr txBox="1">
            <a:spLocks noGrp="1"/>
          </p:cNvSpPr>
          <p:nvPr>
            <p:ph type="ctrTitle" idx="2"/>
          </p:nvPr>
        </p:nvSpPr>
        <p:spPr>
          <a:xfrm flipH="1">
            <a:off x="720002"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7" name="Google Shape;77;p16"/>
          <p:cNvSpPr txBox="1">
            <a:spLocks noGrp="1"/>
          </p:cNvSpPr>
          <p:nvPr>
            <p:ph type="subTitle" idx="3"/>
          </p:nvPr>
        </p:nvSpPr>
        <p:spPr>
          <a:xfrm flipH="1">
            <a:off x="72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8" name="Google Shape;78;p16"/>
          <p:cNvSpPr txBox="1">
            <a:spLocks noGrp="1"/>
          </p:cNvSpPr>
          <p:nvPr>
            <p:ph type="ctrTitle" idx="4"/>
          </p:nvPr>
        </p:nvSpPr>
        <p:spPr>
          <a:xfrm flipH="1">
            <a:off x="660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9" name="Google Shape;79;p16"/>
          <p:cNvSpPr txBox="1">
            <a:spLocks noGrp="1"/>
          </p:cNvSpPr>
          <p:nvPr>
            <p:ph type="subTitle" idx="5"/>
          </p:nvPr>
        </p:nvSpPr>
        <p:spPr>
          <a:xfrm flipH="1">
            <a:off x="660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0" name="Google Shape;80;p16"/>
          <p:cNvSpPr txBox="1">
            <a:spLocks noGrp="1"/>
          </p:cNvSpPr>
          <p:nvPr>
            <p:ph type="ctrTitle" idx="6"/>
          </p:nvPr>
        </p:nvSpPr>
        <p:spPr>
          <a:xfrm flipH="1">
            <a:off x="371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1" name="Google Shape;81;p16"/>
          <p:cNvSpPr txBox="1">
            <a:spLocks noGrp="1"/>
          </p:cNvSpPr>
          <p:nvPr>
            <p:ph type="subTitle" idx="7"/>
          </p:nvPr>
        </p:nvSpPr>
        <p:spPr>
          <a:xfrm flipH="1">
            <a:off x="371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2" name="Google Shape;82;p16"/>
          <p:cNvSpPr txBox="1">
            <a:spLocks noGrp="1"/>
          </p:cNvSpPr>
          <p:nvPr>
            <p:ph type="ctrTitle" idx="8"/>
          </p:nvPr>
        </p:nvSpPr>
        <p:spPr>
          <a:xfrm flipH="1">
            <a:off x="660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3" name="Google Shape;83;p16"/>
          <p:cNvSpPr txBox="1">
            <a:spLocks noGrp="1"/>
          </p:cNvSpPr>
          <p:nvPr>
            <p:ph type="subTitle" idx="9"/>
          </p:nvPr>
        </p:nvSpPr>
        <p:spPr>
          <a:xfrm flipH="1">
            <a:off x="660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4" name="Google Shape;84;p16"/>
          <p:cNvSpPr txBox="1">
            <a:spLocks noGrp="1"/>
          </p:cNvSpPr>
          <p:nvPr>
            <p:ph type="ctrTitle" idx="13"/>
          </p:nvPr>
        </p:nvSpPr>
        <p:spPr>
          <a:xfrm flipH="1">
            <a:off x="371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5" name="Google Shape;85;p16"/>
          <p:cNvSpPr txBox="1">
            <a:spLocks noGrp="1"/>
          </p:cNvSpPr>
          <p:nvPr>
            <p:ph type="subTitle" idx="14"/>
          </p:nvPr>
        </p:nvSpPr>
        <p:spPr>
          <a:xfrm flipH="1">
            <a:off x="371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6" name="Google Shape;86;p16"/>
          <p:cNvSpPr txBox="1">
            <a:spLocks noGrp="1"/>
          </p:cNvSpPr>
          <p:nvPr>
            <p:ph type="title" idx="15"/>
          </p:nvPr>
        </p:nvSpPr>
        <p:spPr>
          <a:xfrm>
            <a:off x="719989" y="361310"/>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719950" y="347125"/>
            <a:ext cx="62181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b="1">
                <a:solidFill>
                  <a:schemeClr val="accent1"/>
                </a:solidFill>
                <a:latin typeface="DM Sans"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anks">
  <p:cSld name="CUSTOM_17">
    <p:spTree>
      <p:nvGrpSpPr>
        <p:cNvPr id="1" name="Shape 119"/>
        <p:cNvGrpSpPr/>
        <p:nvPr/>
      </p:nvGrpSpPr>
      <p:grpSpPr>
        <a:xfrm>
          <a:off x="0" y="0"/>
          <a:ext cx="0" cy="0"/>
          <a:chOff x="0" y="0"/>
          <a:chExt cx="0" cy="0"/>
        </a:xfrm>
      </p:grpSpPr>
      <p:sp>
        <p:nvSpPr>
          <p:cNvPr id="120" name="Google Shape;120;p25"/>
          <p:cNvSpPr txBox="1">
            <a:spLocks noGrp="1"/>
          </p:cNvSpPr>
          <p:nvPr>
            <p:ph type="title"/>
          </p:nvPr>
        </p:nvSpPr>
        <p:spPr>
          <a:xfrm rot="-198">
            <a:off x="730725" y="210673"/>
            <a:ext cx="5211600" cy="1285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7200" b="1">
                <a:latin typeface="DM Sans" pitchFamily="2" charset="77"/>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2"/>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slide">
    <p:bg>
      <p:bgPr>
        <a:solidFill>
          <a:schemeClr val="accent1"/>
        </a:solidFill>
        <a:effectLst/>
      </p:bgPr>
    </p:bg>
    <p:spTree>
      <p:nvGrpSpPr>
        <p:cNvPr id="1" name="Shape 126"/>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720001" y="2601725"/>
            <a:ext cx="4172400" cy="876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4800" b="1">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13" name="Google Shape;13;p3"/>
          <p:cNvSpPr txBox="1">
            <a:spLocks noGrp="1"/>
          </p:cNvSpPr>
          <p:nvPr>
            <p:ph type="subTitle" idx="1"/>
          </p:nvPr>
        </p:nvSpPr>
        <p:spPr>
          <a:xfrm>
            <a:off x="720001" y="3417350"/>
            <a:ext cx="3735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solidFill>
                  <a:schemeClr val="dk2"/>
                </a:solidFill>
              </a:defRPr>
            </a:lvl1pPr>
            <a:lvl2pPr lvl="1" algn="ctr" rtl="0">
              <a:lnSpc>
                <a:spcPct val="100000"/>
              </a:lnSpc>
              <a:spcBef>
                <a:spcPts val="0"/>
              </a:spcBef>
              <a:spcAft>
                <a:spcPts val="0"/>
              </a:spcAft>
              <a:buClr>
                <a:schemeClr val="dk1"/>
              </a:buClr>
              <a:buSzPts val="1000"/>
              <a:buNone/>
              <a:defRPr sz="1000">
                <a:solidFill>
                  <a:schemeClr val="dk1"/>
                </a:solidFill>
              </a:defRPr>
            </a:lvl2pPr>
            <a:lvl3pPr lvl="2" algn="ctr" rtl="0">
              <a:lnSpc>
                <a:spcPct val="100000"/>
              </a:lnSpc>
              <a:spcBef>
                <a:spcPts val="0"/>
              </a:spcBef>
              <a:spcAft>
                <a:spcPts val="0"/>
              </a:spcAft>
              <a:buClr>
                <a:schemeClr val="dk1"/>
              </a:buClr>
              <a:buSzPts val="1000"/>
              <a:buNone/>
              <a:defRPr sz="1000">
                <a:solidFill>
                  <a:schemeClr val="dk1"/>
                </a:solidFill>
              </a:defRPr>
            </a:lvl3pPr>
            <a:lvl4pPr lvl="3" algn="ctr" rtl="0">
              <a:lnSpc>
                <a:spcPct val="100000"/>
              </a:lnSpc>
              <a:spcBef>
                <a:spcPts val="0"/>
              </a:spcBef>
              <a:spcAft>
                <a:spcPts val="0"/>
              </a:spcAft>
              <a:buClr>
                <a:schemeClr val="dk1"/>
              </a:buClr>
              <a:buSzPts val="1000"/>
              <a:buNone/>
              <a:defRPr sz="1000">
                <a:solidFill>
                  <a:schemeClr val="dk1"/>
                </a:solidFill>
              </a:defRPr>
            </a:lvl4pPr>
            <a:lvl5pPr lvl="4" algn="ctr" rtl="0">
              <a:lnSpc>
                <a:spcPct val="100000"/>
              </a:lnSpc>
              <a:spcBef>
                <a:spcPts val="0"/>
              </a:spcBef>
              <a:spcAft>
                <a:spcPts val="0"/>
              </a:spcAft>
              <a:buClr>
                <a:schemeClr val="dk1"/>
              </a:buClr>
              <a:buSzPts val="1000"/>
              <a:buNone/>
              <a:defRPr sz="1000">
                <a:solidFill>
                  <a:schemeClr val="dk1"/>
                </a:solidFill>
              </a:defRPr>
            </a:lvl5pPr>
            <a:lvl6pPr lvl="5" algn="ctr" rtl="0">
              <a:lnSpc>
                <a:spcPct val="100000"/>
              </a:lnSpc>
              <a:spcBef>
                <a:spcPts val="0"/>
              </a:spcBef>
              <a:spcAft>
                <a:spcPts val="0"/>
              </a:spcAft>
              <a:buClr>
                <a:schemeClr val="dk1"/>
              </a:buClr>
              <a:buSzPts val="1000"/>
              <a:buNone/>
              <a:defRPr sz="1000">
                <a:solidFill>
                  <a:schemeClr val="dk1"/>
                </a:solidFill>
              </a:defRPr>
            </a:lvl6pPr>
            <a:lvl7pPr lvl="6" algn="ctr" rtl="0">
              <a:lnSpc>
                <a:spcPct val="100000"/>
              </a:lnSpc>
              <a:spcBef>
                <a:spcPts val="0"/>
              </a:spcBef>
              <a:spcAft>
                <a:spcPts val="0"/>
              </a:spcAft>
              <a:buClr>
                <a:schemeClr val="dk1"/>
              </a:buClr>
              <a:buSzPts val="1000"/>
              <a:buNone/>
              <a:defRPr sz="1000">
                <a:solidFill>
                  <a:schemeClr val="dk1"/>
                </a:solidFill>
              </a:defRPr>
            </a:lvl7pPr>
            <a:lvl8pPr lvl="7" algn="ctr" rtl="0">
              <a:lnSpc>
                <a:spcPct val="100000"/>
              </a:lnSpc>
              <a:spcBef>
                <a:spcPts val="0"/>
              </a:spcBef>
              <a:spcAft>
                <a:spcPts val="0"/>
              </a:spcAft>
              <a:buClr>
                <a:schemeClr val="dk1"/>
              </a:buClr>
              <a:buSzPts val="1000"/>
              <a:buNone/>
              <a:defRPr sz="1000">
                <a:solidFill>
                  <a:schemeClr val="dk1"/>
                </a:solidFill>
              </a:defRPr>
            </a:lvl8pPr>
            <a:lvl9pPr lvl="8" algn="ctr" rtl="0">
              <a:lnSpc>
                <a:spcPct val="100000"/>
              </a:lnSpc>
              <a:spcBef>
                <a:spcPts val="0"/>
              </a:spcBef>
              <a:spcAft>
                <a:spcPts val="0"/>
              </a:spcAft>
              <a:buClr>
                <a:schemeClr val="dk1"/>
              </a:buClr>
              <a:buSzPts val="1000"/>
              <a:buNone/>
              <a:defRPr sz="1000">
                <a:solidFill>
                  <a:schemeClr val="dk1"/>
                </a:solidFill>
              </a:defRPr>
            </a:lvl9pPr>
          </a:lstStyle>
          <a:p>
            <a:endParaRPr dirty="0"/>
          </a:p>
        </p:txBody>
      </p:sp>
      <p:sp>
        <p:nvSpPr>
          <p:cNvPr id="14" name="Google Shape;14;p3"/>
          <p:cNvSpPr txBox="1">
            <a:spLocks noGrp="1"/>
          </p:cNvSpPr>
          <p:nvPr>
            <p:ph type="title" idx="2" hasCustomPrompt="1"/>
          </p:nvPr>
        </p:nvSpPr>
        <p:spPr>
          <a:xfrm>
            <a:off x="720001" y="757825"/>
            <a:ext cx="3311400" cy="10947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10000" b="1">
                <a:solidFill>
                  <a:schemeClr val="accent2"/>
                </a:solidFill>
                <a:latin typeface="DM Sans" pitchFamily="2" charset="77"/>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720000" y="1304350"/>
            <a:ext cx="7536600" cy="3419700"/>
          </a:xfrm>
          <a:prstGeom prst="rect">
            <a:avLst/>
          </a:prstGeom>
        </p:spPr>
        <p:txBody>
          <a:bodyPr spcFirstLastPara="1" wrap="square" lIns="91425" tIns="91425" rIns="91425" bIns="91425" anchor="ctr" anchorCtr="0">
            <a:noAutofit/>
          </a:bodyPr>
          <a:lstStyle>
            <a:lvl1pPr marL="457200" lvl="0" indent="-304800">
              <a:lnSpc>
                <a:spcPct val="100000"/>
              </a:lnSpc>
              <a:spcBef>
                <a:spcPts val="0"/>
              </a:spcBef>
              <a:spcAft>
                <a:spcPts val="0"/>
              </a:spcAft>
              <a:buClr>
                <a:schemeClr val="dk2"/>
              </a:buClr>
              <a:buSzPts val="1200"/>
              <a:buFont typeface="Quicksand Light"/>
              <a:buAutoNum type="arabicPeriod"/>
              <a:defRPr sz="1400">
                <a:solidFill>
                  <a:srgbClr val="07243D"/>
                </a:solidFill>
              </a:defRPr>
            </a:lvl1pPr>
            <a:lvl2pPr marL="914400" lvl="1" indent="-304800">
              <a:spcBef>
                <a:spcPts val="0"/>
              </a:spcBef>
              <a:spcAft>
                <a:spcPts val="0"/>
              </a:spcAft>
              <a:buClr>
                <a:srgbClr val="434343"/>
              </a:buClr>
              <a:buSzPts val="1200"/>
              <a:buFont typeface="Roboto Condensed Light"/>
              <a:buAutoNum type="alphaLcPeriod"/>
              <a:defRPr>
                <a:solidFill>
                  <a:srgbClr val="07243D"/>
                </a:solidFill>
              </a:defRPr>
            </a:lvl2pPr>
            <a:lvl3pPr marL="1371600" lvl="2" indent="-304800">
              <a:spcBef>
                <a:spcPts val="1600"/>
              </a:spcBef>
              <a:spcAft>
                <a:spcPts val="0"/>
              </a:spcAft>
              <a:buClr>
                <a:srgbClr val="434343"/>
              </a:buClr>
              <a:buSzPts val="1200"/>
              <a:buFont typeface="Roboto Condensed Light"/>
              <a:buAutoNum type="romanLcPeriod"/>
              <a:defRPr>
                <a:solidFill>
                  <a:srgbClr val="07243D"/>
                </a:solidFill>
              </a:defRPr>
            </a:lvl3pPr>
            <a:lvl4pPr marL="1828800" lvl="3" indent="-304800">
              <a:spcBef>
                <a:spcPts val="1600"/>
              </a:spcBef>
              <a:spcAft>
                <a:spcPts val="0"/>
              </a:spcAft>
              <a:buClr>
                <a:srgbClr val="434343"/>
              </a:buClr>
              <a:buSzPts val="1200"/>
              <a:buFont typeface="Roboto Condensed Light"/>
              <a:buAutoNum type="arabicPeriod"/>
              <a:defRPr>
                <a:solidFill>
                  <a:srgbClr val="07243D"/>
                </a:solidFill>
              </a:defRPr>
            </a:lvl4pPr>
            <a:lvl5pPr marL="2286000" lvl="4" indent="-304800">
              <a:spcBef>
                <a:spcPts val="1600"/>
              </a:spcBef>
              <a:spcAft>
                <a:spcPts val="0"/>
              </a:spcAft>
              <a:buClr>
                <a:srgbClr val="434343"/>
              </a:buClr>
              <a:buSzPts val="1200"/>
              <a:buFont typeface="Roboto Condensed Light"/>
              <a:buAutoNum type="alphaLcPeriod"/>
              <a:defRPr>
                <a:solidFill>
                  <a:srgbClr val="07243D"/>
                </a:solidFill>
              </a:defRPr>
            </a:lvl5pPr>
            <a:lvl6pPr marL="2743200" lvl="5" indent="-304800">
              <a:spcBef>
                <a:spcPts val="1600"/>
              </a:spcBef>
              <a:spcAft>
                <a:spcPts val="0"/>
              </a:spcAft>
              <a:buClr>
                <a:srgbClr val="434343"/>
              </a:buClr>
              <a:buSzPts val="1200"/>
              <a:buFont typeface="Roboto Condensed Light"/>
              <a:buAutoNum type="romanLcPeriod"/>
              <a:defRPr>
                <a:solidFill>
                  <a:srgbClr val="07243D"/>
                </a:solidFill>
              </a:defRPr>
            </a:lvl6pPr>
            <a:lvl7pPr marL="3200400" lvl="6" indent="-304800">
              <a:spcBef>
                <a:spcPts val="1600"/>
              </a:spcBef>
              <a:spcAft>
                <a:spcPts val="0"/>
              </a:spcAft>
              <a:buClr>
                <a:srgbClr val="434343"/>
              </a:buClr>
              <a:buSzPts val="1200"/>
              <a:buFont typeface="Roboto Condensed Light"/>
              <a:buAutoNum type="arabicPeriod"/>
              <a:defRPr>
                <a:solidFill>
                  <a:srgbClr val="07243D"/>
                </a:solidFill>
              </a:defRPr>
            </a:lvl7pPr>
            <a:lvl8pPr marL="3657600" lvl="7" indent="-304800">
              <a:spcBef>
                <a:spcPts val="1600"/>
              </a:spcBef>
              <a:spcAft>
                <a:spcPts val="0"/>
              </a:spcAft>
              <a:buClr>
                <a:srgbClr val="434343"/>
              </a:buClr>
              <a:buSzPts val="1200"/>
              <a:buFont typeface="Roboto Condensed Light"/>
              <a:buAutoNum type="alphaLcPeriod"/>
              <a:defRPr>
                <a:solidFill>
                  <a:srgbClr val="07243D"/>
                </a:solidFill>
              </a:defRPr>
            </a:lvl8pPr>
            <a:lvl9pPr marL="4114800" lvl="8" indent="-304800">
              <a:spcBef>
                <a:spcPts val="1600"/>
              </a:spcBef>
              <a:spcAft>
                <a:spcPts val="1600"/>
              </a:spcAft>
              <a:buClr>
                <a:srgbClr val="434343"/>
              </a:buClr>
              <a:buSzPts val="1200"/>
              <a:buFont typeface="Roboto Condensed Light"/>
              <a:buAutoNum type="romanLcPeriod"/>
              <a:defRPr>
                <a:solidFill>
                  <a:srgbClr val="07243D"/>
                </a:solidFill>
              </a:defRPr>
            </a:lvl9pPr>
          </a:lstStyle>
          <a:p>
            <a:endParaRPr/>
          </a:p>
        </p:txBody>
      </p:sp>
      <p:sp>
        <p:nvSpPr>
          <p:cNvPr id="17" name="Google Shape;17;p4"/>
          <p:cNvSpPr txBox="1">
            <a:spLocks noGrp="1"/>
          </p:cNvSpPr>
          <p:nvPr>
            <p:ph type="title"/>
          </p:nvPr>
        </p:nvSpPr>
        <p:spPr>
          <a:xfrm>
            <a:off x="720000" y="539750"/>
            <a:ext cx="4246200" cy="98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rgbClr val="07243D"/>
                </a:solidFill>
                <a:latin typeface="DM Sans" pitchFamily="2" charset="77"/>
              </a:defRPr>
            </a:lvl1pPr>
            <a:lvl2pPr lvl="1" rtl="0">
              <a:spcBef>
                <a:spcPts val="0"/>
              </a:spcBef>
              <a:spcAft>
                <a:spcPts val="0"/>
              </a:spcAft>
              <a:buNone/>
              <a:defRPr sz="2800">
                <a:solidFill>
                  <a:srgbClr val="07243D"/>
                </a:solidFill>
              </a:defRPr>
            </a:lvl2pPr>
            <a:lvl3pPr lvl="2" rtl="0">
              <a:spcBef>
                <a:spcPts val="0"/>
              </a:spcBef>
              <a:spcAft>
                <a:spcPts val="0"/>
              </a:spcAft>
              <a:buNone/>
              <a:defRPr sz="2800">
                <a:solidFill>
                  <a:srgbClr val="07243D"/>
                </a:solidFill>
              </a:defRPr>
            </a:lvl3pPr>
            <a:lvl4pPr lvl="3" rtl="0">
              <a:spcBef>
                <a:spcPts val="0"/>
              </a:spcBef>
              <a:spcAft>
                <a:spcPts val="0"/>
              </a:spcAft>
              <a:buNone/>
              <a:defRPr sz="2800">
                <a:solidFill>
                  <a:srgbClr val="07243D"/>
                </a:solidFill>
              </a:defRPr>
            </a:lvl4pPr>
            <a:lvl5pPr lvl="4" rtl="0">
              <a:spcBef>
                <a:spcPts val="0"/>
              </a:spcBef>
              <a:spcAft>
                <a:spcPts val="0"/>
              </a:spcAft>
              <a:buNone/>
              <a:defRPr sz="2800">
                <a:solidFill>
                  <a:srgbClr val="07243D"/>
                </a:solidFill>
              </a:defRPr>
            </a:lvl5pPr>
            <a:lvl6pPr lvl="5" rtl="0">
              <a:spcBef>
                <a:spcPts val="0"/>
              </a:spcBef>
              <a:spcAft>
                <a:spcPts val="0"/>
              </a:spcAft>
              <a:buNone/>
              <a:defRPr sz="2800">
                <a:solidFill>
                  <a:srgbClr val="07243D"/>
                </a:solidFill>
              </a:defRPr>
            </a:lvl6pPr>
            <a:lvl7pPr lvl="6" rtl="0">
              <a:spcBef>
                <a:spcPts val="0"/>
              </a:spcBef>
              <a:spcAft>
                <a:spcPts val="0"/>
              </a:spcAft>
              <a:buNone/>
              <a:defRPr sz="2800">
                <a:solidFill>
                  <a:srgbClr val="07243D"/>
                </a:solidFill>
              </a:defRPr>
            </a:lvl7pPr>
            <a:lvl8pPr lvl="7" rtl="0">
              <a:spcBef>
                <a:spcPts val="0"/>
              </a:spcBef>
              <a:spcAft>
                <a:spcPts val="0"/>
              </a:spcAft>
              <a:buNone/>
              <a:defRPr sz="2800">
                <a:solidFill>
                  <a:srgbClr val="07243D"/>
                </a:solidFill>
              </a:defRPr>
            </a:lvl8pPr>
            <a:lvl9pPr lvl="8" rtl="0">
              <a:spcBef>
                <a:spcPts val="0"/>
              </a:spcBef>
              <a:spcAft>
                <a:spcPts val="0"/>
              </a:spcAft>
              <a:buNone/>
              <a:defRPr sz="2800">
                <a:solidFill>
                  <a:srgbClr val="07243D"/>
                </a:solidFill>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flipH="1">
            <a:off x="720000" y="1465281"/>
            <a:ext cx="15606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DM Sans"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dirty="0"/>
          </a:p>
        </p:txBody>
      </p:sp>
      <p:sp>
        <p:nvSpPr>
          <p:cNvPr id="20" name="Google Shape;20;p5"/>
          <p:cNvSpPr txBox="1">
            <a:spLocks noGrp="1"/>
          </p:cNvSpPr>
          <p:nvPr>
            <p:ph type="subTitle" idx="1"/>
          </p:nvPr>
        </p:nvSpPr>
        <p:spPr>
          <a:xfrm flipH="1">
            <a:off x="720000" y="1902650"/>
            <a:ext cx="30855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1" name="Google Shape;21;p5"/>
          <p:cNvSpPr txBox="1">
            <a:spLocks noGrp="1"/>
          </p:cNvSpPr>
          <p:nvPr>
            <p:ph type="ctrTitle" idx="2"/>
          </p:nvPr>
        </p:nvSpPr>
        <p:spPr>
          <a:xfrm flipH="1">
            <a:off x="5433759" y="1465264"/>
            <a:ext cx="18177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DM Sans"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22" name="Google Shape;22;p5"/>
          <p:cNvSpPr txBox="1">
            <a:spLocks noGrp="1"/>
          </p:cNvSpPr>
          <p:nvPr>
            <p:ph type="subTitle" idx="3"/>
          </p:nvPr>
        </p:nvSpPr>
        <p:spPr>
          <a:xfrm flipH="1">
            <a:off x="5433646" y="1893001"/>
            <a:ext cx="29904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3" name="Google Shape;23;p5"/>
          <p:cNvSpPr txBox="1">
            <a:spLocks noGrp="1"/>
          </p:cNvSpPr>
          <p:nvPr>
            <p:ph type="title" idx="4"/>
          </p:nvPr>
        </p:nvSpPr>
        <p:spPr>
          <a:xfrm>
            <a:off x="720000" y="351543"/>
            <a:ext cx="69252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6"/>
        <p:cNvGrpSpPr/>
        <p:nvPr/>
      </p:nvGrpSpPr>
      <p:grpSpPr>
        <a:xfrm>
          <a:off x="0" y="0"/>
          <a:ext cx="0" cy="0"/>
          <a:chOff x="0" y="0"/>
          <a:chExt cx="0" cy="0"/>
        </a:xfrm>
      </p:grpSpPr>
      <p:sp>
        <p:nvSpPr>
          <p:cNvPr id="27" name="Google Shape;27;p7"/>
          <p:cNvSpPr txBox="1">
            <a:spLocks noGrp="1"/>
          </p:cNvSpPr>
          <p:nvPr>
            <p:ph type="subTitle" idx="1"/>
          </p:nvPr>
        </p:nvSpPr>
        <p:spPr>
          <a:xfrm flipH="1">
            <a:off x="4356438" y="1997425"/>
            <a:ext cx="3713700" cy="188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200"/>
              <a:buChar char="●"/>
              <a:defRPr sz="1400">
                <a:solidFill>
                  <a:schemeClr val="dk1"/>
                </a:solidFill>
              </a:defRPr>
            </a:lvl1pPr>
            <a:lvl2pPr lvl="1" algn="ctr" rtl="0">
              <a:lnSpc>
                <a:spcPct val="100000"/>
              </a:lnSpc>
              <a:spcBef>
                <a:spcPts val="0"/>
              </a:spcBef>
              <a:spcAft>
                <a:spcPts val="0"/>
              </a:spcAft>
              <a:buClr>
                <a:schemeClr val="dk1"/>
              </a:buClr>
              <a:buSzPts val="1200"/>
              <a:buChar char="○"/>
              <a:defRPr sz="1200">
                <a:solidFill>
                  <a:schemeClr val="dk1"/>
                </a:solidFill>
              </a:defRPr>
            </a:lvl2pPr>
            <a:lvl3pPr lvl="2" algn="ctr" rtl="0">
              <a:lnSpc>
                <a:spcPct val="100000"/>
              </a:lnSpc>
              <a:spcBef>
                <a:spcPts val="0"/>
              </a:spcBef>
              <a:spcAft>
                <a:spcPts val="0"/>
              </a:spcAft>
              <a:buClr>
                <a:schemeClr val="dk1"/>
              </a:buClr>
              <a:buSzPts val="1200"/>
              <a:buChar char="■"/>
              <a:defRPr sz="1200">
                <a:solidFill>
                  <a:schemeClr val="dk1"/>
                </a:solidFill>
              </a:defRPr>
            </a:lvl3pPr>
            <a:lvl4pPr lvl="3" algn="ctr" rtl="0">
              <a:lnSpc>
                <a:spcPct val="100000"/>
              </a:lnSpc>
              <a:spcBef>
                <a:spcPts val="0"/>
              </a:spcBef>
              <a:spcAft>
                <a:spcPts val="0"/>
              </a:spcAft>
              <a:buClr>
                <a:schemeClr val="dk1"/>
              </a:buClr>
              <a:buSzPts val="1200"/>
              <a:buChar char="●"/>
              <a:defRPr sz="1200">
                <a:solidFill>
                  <a:schemeClr val="dk1"/>
                </a:solidFill>
              </a:defRPr>
            </a:lvl4pPr>
            <a:lvl5pPr lvl="4" algn="ctr" rtl="0">
              <a:lnSpc>
                <a:spcPct val="100000"/>
              </a:lnSpc>
              <a:spcBef>
                <a:spcPts val="0"/>
              </a:spcBef>
              <a:spcAft>
                <a:spcPts val="0"/>
              </a:spcAft>
              <a:buClr>
                <a:schemeClr val="dk1"/>
              </a:buClr>
              <a:buSzPts val="1200"/>
              <a:buChar char="○"/>
              <a:defRPr sz="1200">
                <a:solidFill>
                  <a:schemeClr val="dk1"/>
                </a:solidFill>
              </a:defRPr>
            </a:lvl5pPr>
            <a:lvl6pPr lvl="5" algn="ctr" rtl="0">
              <a:lnSpc>
                <a:spcPct val="100000"/>
              </a:lnSpc>
              <a:spcBef>
                <a:spcPts val="0"/>
              </a:spcBef>
              <a:spcAft>
                <a:spcPts val="0"/>
              </a:spcAft>
              <a:buClr>
                <a:schemeClr val="dk1"/>
              </a:buClr>
              <a:buSzPts val="1200"/>
              <a:buChar char="■"/>
              <a:defRPr sz="1200">
                <a:solidFill>
                  <a:schemeClr val="dk1"/>
                </a:solidFill>
              </a:defRPr>
            </a:lvl6pPr>
            <a:lvl7pPr lvl="6" algn="ctr" rtl="0">
              <a:lnSpc>
                <a:spcPct val="100000"/>
              </a:lnSpc>
              <a:spcBef>
                <a:spcPts val="0"/>
              </a:spcBef>
              <a:spcAft>
                <a:spcPts val="0"/>
              </a:spcAft>
              <a:buClr>
                <a:schemeClr val="dk1"/>
              </a:buClr>
              <a:buSzPts val="1200"/>
              <a:buChar char="●"/>
              <a:defRPr sz="1200">
                <a:solidFill>
                  <a:schemeClr val="dk1"/>
                </a:solidFill>
              </a:defRPr>
            </a:lvl7pPr>
            <a:lvl8pPr lvl="7" algn="ctr" rtl="0">
              <a:lnSpc>
                <a:spcPct val="100000"/>
              </a:lnSpc>
              <a:spcBef>
                <a:spcPts val="0"/>
              </a:spcBef>
              <a:spcAft>
                <a:spcPts val="0"/>
              </a:spcAft>
              <a:buClr>
                <a:schemeClr val="dk1"/>
              </a:buClr>
              <a:buSzPts val="1200"/>
              <a:buChar char="○"/>
              <a:defRPr sz="1200">
                <a:solidFill>
                  <a:schemeClr val="dk1"/>
                </a:solidFill>
              </a:defRPr>
            </a:lvl8pPr>
            <a:lvl9pPr lvl="8" algn="ctr" rtl="0">
              <a:lnSpc>
                <a:spcPct val="100000"/>
              </a:lnSpc>
              <a:spcBef>
                <a:spcPts val="0"/>
              </a:spcBef>
              <a:spcAft>
                <a:spcPts val="0"/>
              </a:spcAft>
              <a:buClr>
                <a:schemeClr val="dk1"/>
              </a:buClr>
              <a:buSzPts val="1200"/>
              <a:buChar char="■"/>
              <a:defRPr sz="1200">
                <a:solidFill>
                  <a:schemeClr val="dk1"/>
                </a:solidFill>
              </a:defRPr>
            </a:lvl9pPr>
          </a:lstStyle>
          <a:p>
            <a:endParaRPr/>
          </a:p>
        </p:txBody>
      </p:sp>
      <p:sp>
        <p:nvSpPr>
          <p:cNvPr id="28" name="Google Shape;28;p7"/>
          <p:cNvSpPr txBox="1">
            <a:spLocks noGrp="1"/>
          </p:cNvSpPr>
          <p:nvPr>
            <p:ph type="title"/>
          </p:nvPr>
        </p:nvSpPr>
        <p:spPr>
          <a:xfrm>
            <a:off x="1399750" y="416250"/>
            <a:ext cx="70242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b="1">
                <a:solidFill>
                  <a:schemeClr val="accent1"/>
                </a:solidFill>
                <a:latin typeface="DM Sans" pitchFamily="2" charset="77"/>
              </a:defRPr>
            </a:lvl1pPr>
            <a:lvl2pPr lvl="1" algn="ctr" rtl="0">
              <a:spcBef>
                <a:spcPts val="0"/>
              </a:spcBef>
              <a:spcAft>
                <a:spcPts val="0"/>
              </a:spcAft>
              <a:buNone/>
              <a:defRPr sz="3000">
                <a:solidFill>
                  <a:schemeClr val="accent1"/>
                </a:solidFill>
              </a:defRPr>
            </a:lvl2pPr>
            <a:lvl3pPr lvl="2" algn="ctr" rtl="0">
              <a:spcBef>
                <a:spcPts val="0"/>
              </a:spcBef>
              <a:spcAft>
                <a:spcPts val="0"/>
              </a:spcAft>
              <a:buNone/>
              <a:defRPr sz="3000">
                <a:solidFill>
                  <a:schemeClr val="accent1"/>
                </a:solidFill>
              </a:defRPr>
            </a:lvl3pPr>
            <a:lvl4pPr lvl="3" algn="ctr" rtl="0">
              <a:spcBef>
                <a:spcPts val="0"/>
              </a:spcBef>
              <a:spcAft>
                <a:spcPts val="0"/>
              </a:spcAft>
              <a:buNone/>
              <a:defRPr sz="3000">
                <a:solidFill>
                  <a:schemeClr val="accent1"/>
                </a:solidFill>
              </a:defRPr>
            </a:lvl4pPr>
            <a:lvl5pPr lvl="4" algn="ctr" rtl="0">
              <a:spcBef>
                <a:spcPts val="0"/>
              </a:spcBef>
              <a:spcAft>
                <a:spcPts val="0"/>
              </a:spcAft>
              <a:buNone/>
              <a:defRPr sz="3000">
                <a:solidFill>
                  <a:schemeClr val="accent1"/>
                </a:solidFill>
              </a:defRPr>
            </a:lvl5pPr>
            <a:lvl6pPr lvl="5" algn="ctr" rtl="0">
              <a:spcBef>
                <a:spcPts val="0"/>
              </a:spcBef>
              <a:spcAft>
                <a:spcPts val="0"/>
              </a:spcAft>
              <a:buNone/>
              <a:defRPr sz="3000">
                <a:solidFill>
                  <a:schemeClr val="accent1"/>
                </a:solidFill>
              </a:defRPr>
            </a:lvl6pPr>
            <a:lvl7pPr lvl="6" algn="ctr" rtl="0">
              <a:spcBef>
                <a:spcPts val="0"/>
              </a:spcBef>
              <a:spcAft>
                <a:spcPts val="0"/>
              </a:spcAft>
              <a:buNone/>
              <a:defRPr sz="3000">
                <a:solidFill>
                  <a:schemeClr val="accent1"/>
                </a:solidFill>
              </a:defRPr>
            </a:lvl7pPr>
            <a:lvl8pPr lvl="7" algn="ctr" rtl="0">
              <a:spcBef>
                <a:spcPts val="0"/>
              </a:spcBef>
              <a:spcAft>
                <a:spcPts val="0"/>
              </a:spcAft>
              <a:buNone/>
              <a:defRPr sz="3000">
                <a:solidFill>
                  <a:schemeClr val="accent1"/>
                </a:solidFill>
              </a:defRPr>
            </a:lvl8pPr>
            <a:lvl9pPr lvl="8" algn="ctr" rtl="0">
              <a:spcBef>
                <a:spcPts val="0"/>
              </a:spcBef>
              <a:spcAft>
                <a:spcPts val="0"/>
              </a:spcAft>
              <a:buNone/>
              <a:defRPr sz="3000">
                <a:solidFill>
                  <a:schemeClr val="accen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2"/>
        </a:solidFill>
        <a:effectLst/>
      </p:bgPr>
    </p:bg>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rot="-289">
            <a:off x="1003054" y="1208247"/>
            <a:ext cx="7137900" cy="272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4800"/>
              <a:buNone/>
              <a:defRPr sz="7200" b="1">
                <a:solidFill>
                  <a:schemeClr val="lt1"/>
                </a:solidFill>
                <a:latin typeface="DM Sans" pitchFamily="2" charset="77"/>
                <a:ea typeface="DM Sans" pitchFamily="2" charset="77"/>
                <a:cs typeface="DM Sans" pitchFamily="2" charset="77"/>
                <a:sym typeface="Montserrat ExtraBold"/>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1"/>
        <p:cNvGrpSpPr/>
        <p:nvPr/>
      </p:nvGrpSpPr>
      <p:grpSpPr>
        <a:xfrm>
          <a:off x="0" y="0"/>
          <a:ext cx="0" cy="0"/>
          <a:chOff x="0" y="0"/>
          <a:chExt cx="0" cy="0"/>
        </a:xfrm>
      </p:grpSpPr>
      <p:sp>
        <p:nvSpPr>
          <p:cNvPr id="32" name="Google Shape;32;p9"/>
          <p:cNvSpPr txBox="1">
            <a:spLocks noGrp="1"/>
          </p:cNvSpPr>
          <p:nvPr>
            <p:ph type="title"/>
          </p:nvPr>
        </p:nvSpPr>
        <p:spPr>
          <a:xfrm>
            <a:off x="1631800" y="2853775"/>
            <a:ext cx="30486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6000" b="1">
                <a:solidFill>
                  <a:schemeClr val="accent5"/>
                </a:solidFill>
                <a:latin typeface="DM Sans" pitchFamily="2" charset="77"/>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dirty="0"/>
          </a:p>
        </p:txBody>
      </p:sp>
      <p:sp>
        <p:nvSpPr>
          <p:cNvPr id="33" name="Google Shape;33;p9"/>
          <p:cNvSpPr txBox="1">
            <a:spLocks noGrp="1"/>
          </p:cNvSpPr>
          <p:nvPr>
            <p:ph type="subTitle" idx="1"/>
          </p:nvPr>
        </p:nvSpPr>
        <p:spPr>
          <a:xfrm>
            <a:off x="4235100" y="980985"/>
            <a:ext cx="3375300" cy="1431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Clr>
                <a:schemeClr val="dk1"/>
              </a:buClr>
              <a:buSzPts val="2100"/>
              <a:buNone/>
              <a:defRPr sz="1400">
                <a:solidFill>
                  <a:schemeClr val="dk1"/>
                </a:solidFill>
              </a:defRPr>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None/>
              <a:defRPr sz="2100">
                <a:solidFill>
                  <a:schemeClr val="dk1"/>
                </a:solidFill>
              </a:defRPr>
            </a:lvl4pPr>
            <a:lvl5pPr lvl="4" algn="ctr">
              <a:lnSpc>
                <a:spcPct val="100000"/>
              </a:lnSpc>
              <a:spcBef>
                <a:spcPts val="0"/>
              </a:spcBef>
              <a:spcAft>
                <a:spcPts val="0"/>
              </a:spcAft>
              <a:buClr>
                <a:schemeClr val="dk1"/>
              </a:buClr>
              <a:buSzPts val="2100"/>
              <a:buNone/>
              <a:defRPr sz="2100">
                <a:solidFill>
                  <a:schemeClr val="dk1"/>
                </a:solidFill>
              </a:defRPr>
            </a:lvl5pPr>
            <a:lvl6pPr lvl="5" algn="ctr">
              <a:lnSpc>
                <a:spcPct val="100000"/>
              </a:lnSpc>
              <a:spcBef>
                <a:spcPts val="0"/>
              </a:spcBef>
              <a:spcAft>
                <a:spcPts val="0"/>
              </a:spcAft>
              <a:buClr>
                <a:schemeClr val="dk1"/>
              </a:buClr>
              <a:buSzPts val="2100"/>
              <a:buNone/>
              <a:defRPr sz="2100">
                <a:solidFill>
                  <a:schemeClr val="dk1"/>
                </a:solidFill>
              </a:defRPr>
            </a:lvl6pPr>
            <a:lvl7pPr lvl="6" algn="ctr">
              <a:lnSpc>
                <a:spcPct val="100000"/>
              </a:lnSpc>
              <a:spcBef>
                <a:spcPts val="0"/>
              </a:spcBef>
              <a:spcAft>
                <a:spcPts val="0"/>
              </a:spcAft>
              <a:buClr>
                <a:schemeClr val="dk1"/>
              </a:buClr>
              <a:buSzPts val="2100"/>
              <a:buNone/>
              <a:defRPr sz="2100">
                <a:solidFill>
                  <a:schemeClr val="dk1"/>
                </a:solidFill>
              </a:defRPr>
            </a:lvl7pPr>
            <a:lvl8pPr lvl="7" algn="ctr">
              <a:lnSpc>
                <a:spcPct val="100000"/>
              </a:lnSpc>
              <a:spcBef>
                <a:spcPts val="0"/>
              </a:spcBef>
              <a:spcAft>
                <a:spcPts val="0"/>
              </a:spcAft>
              <a:buClr>
                <a:schemeClr val="dk1"/>
              </a:buClr>
              <a:buSzPts val="2100"/>
              <a:buNone/>
              <a:defRPr sz="2100">
                <a:solidFill>
                  <a:schemeClr val="dk1"/>
                </a:solidFill>
              </a:defRPr>
            </a:lvl8pPr>
            <a:lvl9pPr lvl="8" algn="ctr">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42"/>
        <p:cNvGrpSpPr/>
        <p:nvPr/>
      </p:nvGrpSpPr>
      <p:grpSpPr>
        <a:xfrm>
          <a:off x="0" y="0"/>
          <a:ext cx="0" cy="0"/>
          <a:chOff x="0" y="0"/>
          <a:chExt cx="0" cy="0"/>
        </a:xfrm>
      </p:grpSpPr>
      <p:sp>
        <p:nvSpPr>
          <p:cNvPr id="43" name="Google Shape;43;p13"/>
          <p:cNvSpPr txBox="1">
            <a:spLocks noGrp="1"/>
          </p:cNvSpPr>
          <p:nvPr>
            <p:ph type="subTitle" idx="1"/>
          </p:nvPr>
        </p:nvSpPr>
        <p:spPr>
          <a:xfrm flipH="1">
            <a:off x="608849" y="1494570"/>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4" name="Google Shape;44;p13"/>
          <p:cNvSpPr txBox="1">
            <a:spLocks noGrp="1"/>
          </p:cNvSpPr>
          <p:nvPr>
            <p:ph type="subTitle" idx="2"/>
          </p:nvPr>
        </p:nvSpPr>
        <p:spPr>
          <a:xfrm flipH="1">
            <a:off x="4739828" y="1498757"/>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5" name="Google Shape;45;p13"/>
          <p:cNvSpPr txBox="1">
            <a:spLocks noGrp="1"/>
          </p:cNvSpPr>
          <p:nvPr>
            <p:ph type="subTitle" idx="3"/>
          </p:nvPr>
        </p:nvSpPr>
        <p:spPr>
          <a:xfrm flipH="1">
            <a:off x="608849" y="3767527"/>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6" name="Google Shape;46;p13"/>
          <p:cNvSpPr txBox="1">
            <a:spLocks noGrp="1"/>
          </p:cNvSpPr>
          <p:nvPr>
            <p:ph type="subTitle" idx="4"/>
          </p:nvPr>
        </p:nvSpPr>
        <p:spPr>
          <a:xfrm flipH="1">
            <a:off x="4739828" y="3761900"/>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7" name="Google Shape;47;p13"/>
          <p:cNvSpPr txBox="1">
            <a:spLocks noGrp="1"/>
          </p:cNvSpPr>
          <p:nvPr>
            <p:ph type="subTitle" idx="5"/>
          </p:nvPr>
        </p:nvSpPr>
        <p:spPr>
          <a:xfrm flipH="1">
            <a:off x="608849" y="1037268"/>
            <a:ext cx="3210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48" name="Google Shape;48;p13"/>
          <p:cNvSpPr txBox="1">
            <a:spLocks noGrp="1"/>
          </p:cNvSpPr>
          <p:nvPr>
            <p:ph type="subTitle" idx="6"/>
          </p:nvPr>
        </p:nvSpPr>
        <p:spPr>
          <a:xfrm flipH="1">
            <a:off x="4739828" y="1041431"/>
            <a:ext cx="2892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9" name="Google Shape;49;p13"/>
          <p:cNvSpPr txBox="1">
            <a:spLocks noGrp="1"/>
          </p:cNvSpPr>
          <p:nvPr>
            <p:ph type="subTitle" idx="7"/>
          </p:nvPr>
        </p:nvSpPr>
        <p:spPr>
          <a:xfrm flipH="1">
            <a:off x="608849" y="3356888"/>
            <a:ext cx="33699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0" name="Google Shape;50;p13"/>
          <p:cNvSpPr txBox="1">
            <a:spLocks noGrp="1"/>
          </p:cNvSpPr>
          <p:nvPr>
            <p:ph type="subTitle" idx="8"/>
          </p:nvPr>
        </p:nvSpPr>
        <p:spPr>
          <a:xfrm flipH="1">
            <a:off x="4739828" y="3358638"/>
            <a:ext cx="3079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1" name="Google Shape;51;p13"/>
          <p:cNvSpPr txBox="1">
            <a:spLocks noGrp="1"/>
          </p:cNvSpPr>
          <p:nvPr>
            <p:ph type="title" hasCustomPrompt="1"/>
          </p:nvPr>
        </p:nvSpPr>
        <p:spPr>
          <a:xfrm>
            <a:off x="726376" y="2723373"/>
            <a:ext cx="1196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2" name="Google Shape;52;p13"/>
          <p:cNvSpPr txBox="1">
            <a:spLocks noGrp="1"/>
          </p:cNvSpPr>
          <p:nvPr>
            <p:ph type="title" idx="9" hasCustomPrompt="1"/>
          </p:nvPr>
        </p:nvSpPr>
        <p:spPr>
          <a:xfrm>
            <a:off x="473982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3" name="Google Shape;53;p13"/>
          <p:cNvSpPr txBox="1">
            <a:spLocks noGrp="1"/>
          </p:cNvSpPr>
          <p:nvPr>
            <p:ph type="title" idx="13" hasCustomPrompt="1"/>
          </p:nvPr>
        </p:nvSpPr>
        <p:spPr>
          <a:xfrm>
            <a:off x="4739828" y="2717086"/>
            <a:ext cx="1487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4" name="Google Shape;54;p13"/>
          <p:cNvSpPr txBox="1">
            <a:spLocks noGrp="1"/>
          </p:cNvSpPr>
          <p:nvPr>
            <p:ph type="title" idx="14" hasCustomPrompt="1"/>
          </p:nvPr>
        </p:nvSpPr>
        <p:spPr>
          <a:xfrm>
            <a:off x="68197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55"/>
        <p:cNvGrpSpPr/>
        <p:nvPr/>
      </p:nvGrpSpPr>
      <p:grpSpPr>
        <a:xfrm>
          <a:off x="0" y="0"/>
          <a:ext cx="0" cy="0"/>
          <a:chOff x="0" y="0"/>
          <a:chExt cx="0" cy="0"/>
        </a:xfrm>
      </p:grpSpPr>
      <p:sp>
        <p:nvSpPr>
          <p:cNvPr id="56" name="Google Shape;56;p14"/>
          <p:cNvSpPr txBox="1">
            <a:spLocks noGrp="1"/>
          </p:cNvSpPr>
          <p:nvPr>
            <p:ph type="ctrTitle"/>
          </p:nvPr>
        </p:nvSpPr>
        <p:spPr>
          <a:xfrm flipH="1">
            <a:off x="72000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57" name="Google Shape;57;p14"/>
          <p:cNvSpPr txBox="1">
            <a:spLocks noGrp="1"/>
          </p:cNvSpPr>
          <p:nvPr>
            <p:ph type="subTitle" idx="1"/>
          </p:nvPr>
        </p:nvSpPr>
        <p:spPr>
          <a:xfrm flipH="1">
            <a:off x="71999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58" name="Google Shape;58;p14"/>
          <p:cNvSpPr txBox="1">
            <a:spLocks noGrp="1"/>
          </p:cNvSpPr>
          <p:nvPr>
            <p:ph type="ctrTitle" idx="2"/>
          </p:nvPr>
        </p:nvSpPr>
        <p:spPr>
          <a:xfrm flipH="1">
            <a:off x="6572700"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59" name="Google Shape;59;p14"/>
          <p:cNvSpPr txBox="1">
            <a:spLocks noGrp="1"/>
          </p:cNvSpPr>
          <p:nvPr>
            <p:ph type="subTitle" idx="3"/>
          </p:nvPr>
        </p:nvSpPr>
        <p:spPr>
          <a:xfrm flipH="1">
            <a:off x="6572699" y="3419200"/>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0" name="Google Shape;60;p14"/>
          <p:cNvSpPr txBox="1">
            <a:spLocks noGrp="1"/>
          </p:cNvSpPr>
          <p:nvPr>
            <p:ph type="ctrTitle" idx="4"/>
          </p:nvPr>
        </p:nvSpPr>
        <p:spPr>
          <a:xfrm flipH="1">
            <a:off x="364635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1" name="Google Shape;61;p14"/>
          <p:cNvSpPr txBox="1">
            <a:spLocks noGrp="1"/>
          </p:cNvSpPr>
          <p:nvPr>
            <p:ph type="subTitle" idx="5"/>
          </p:nvPr>
        </p:nvSpPr>
        <p:spPr>
          <a:xfrm flipH="1">
            <a:off x="364634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2" name="Google Shape;62;p14"/>
          <p:cNvSpPr txBox="1">
            <a:spLocks noGrp="1"/>
          </p:cNvSpPr>
          <p:nvPr>
            <p:ph type="title" idx="6"/>
          </p:nvPr>
        </p:nvSpPr>
        <p:spPr>
          <a:xfrm>
            <a:off x="720000" y="358633"/>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1pPr>
            <a:lvl2pPr lvl="1"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2pPr>
            <a:lvl3pPr lvl="2"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3pPr>
            <a:lvl4pPr lvl="3"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4pPr>
            <a:lvl5pPr lvl="4"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5pPr>
            <a:lvl6pPr lvl="5"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6pPr>
            <a:lvl7pPr lvl="6"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7pPr>
            <a:lvl8pPr lvl="7"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8pPr>
            <a:lvl9pPr lvl="8"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9pPr>
          </a:lstStyle>
          <a:p>
            <a:endParaRPr dirty="0"/>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3"/>
              </a:buClr>
              <a:buSzPts val="1800"/>
              <a:buFont typeface="Quicksand"/>
              <a:buChar char="●"/>
              <a:defRPr sz="1800">
                <a:solidFill>
                  <a:schemeClr val="accent3"/>
                </a:solidFill>
                <a:latin typeface="Quicksand"/>
                <a:ea typeface="Quicksand"/>
                <a:cs typeface="Quicksand"/>
                <a:sym typeface="Quicksand"/>
              </a:defRPr>
            </a:lvl1pPr>
            <a:lvl2pPr marL="914400" lvl="1" indent="-317500">
              <a:lnSpc>
                <a:spcPct val="115000"/>
              </a:lnSpc>
              <a:spcBef>
                <a:spcPts val="1600"/>
              </a:spcBef>
              <a:spcAft>
                <a:spcPts val="0"/>
              </a:spcAft>
              <a:buClr>
                <a:schemeClr val="accent3"/>
              </a:buClr>
              <a:buSzPts val="1400"/>
              <a:buFont typeface="Quicksand"/>
              <a:buChar char="○"/>
              <a:defRPr>
                <a:solidFill>
                  <a:schemeClr val="accent3"/>
                </a:solidFill>
                <a:latin typeface="Quicksand"/>
                <a:ea typeface="Quicksand"/>
                <a:cs typeface="Quicksand"/>
                <a:sym typeface="Quicksand"/>
              </a:defRPr>
            </a:lvl2pPr>
            <a:lvl3pPr marL="1371600" lvl="2"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3pPr>
            <a:lvl4pPr marL="1828800" lvl="3"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4pPr>
            <a:lvl5pPr marL="2286000" lvl="4"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5pPr>
            <a:lvl6pPr marL="2743200" lvl="5"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6pPr>
            <a:lvl7pPr marL="3200400" lvl="6"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7pPr>
            <a:lvl8pPr marL="3657600" lvl="7"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8pPr>
            <a:lvl9pPr marL="4114800" lvl="8" indent="-304800">
              <a:lnSpc>
                <a:spcPct val="115000"/>
              </a:lnSpc>
              <a:spcBef>
                <a:spcPts val="1600"/>
              </a:spcBef>
              <a:spcAft>
                <a:spcPts val="1600"/>
              </a:spcAft>
              <a:buClr>
                <a:schemeClr val="accent3"/>
              </a:buClr>
              <a:buSzPts val="1200"/>
              <a:buFont typeface="Quicksand"/>
              <a:buChar char="■"/>
              <a:defRPr sz="1200">
                <a:solidFill>
                  <a:schemeClr val="accent3"/>
                </a:solidFill>
                <a:latin typeface="Quicksand"/>
                <a:ea typeface="Quicksand"/>
                <a:cs typeface="Quicksand"/>
                <a:sym typeface="Quicksand"/>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4" r:id="rId6"/>
    <p:sldLayoutId id="2147483655" r:id="rId7"/>
    <p:sldLayoutId id="2147483659" r:id="rId8"/>
    <p:sldLayoutId id="2147483660" r:id="rId9"/>
    <p:sldLayoutId id="2147483661" r:id="rId10"/>
    <p:sldLayoutId id="2147483662" r:id="rId11"/>
    <p:sldLayoutId id="2147483669" r:id="rId12"/>
    <p:sldLayoutId id="2147483671" r:id="rId13"/>
    <p:sldLayoutId id="2147483672" r:id="rId14"/>
    <p:sldLayoutId id="2147483673"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7243D"/>
        </a:solidFill>
        <a:effectLst/>
      </p:bgPr>
    </p:bg>
    <p:spTree>
      <p:nvGrpSpPr>
        <p:cNvPr id="1" name="Shape 123"/>
        <p:cNvGrpSpPr/>
        <p:nvPr/>
      </p:nvGrpSpPr>
      <p:grpSpPr>
        <a:xfrm>
          <a:off x="0" y="0"/>
          <a:ext cx="0" cy="0"/>
          <a:chOff x="0" y="0"/>
          <a:chExt cx="0" cy="0"/>
        </a:xfrm>
      </p:grpSpPr>
      <p:sp>
        <p:nvSpPr>
          <p:cNvPr id="124" name="Google Shape;12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9pPr>
          </a:lstStyle>
          <a:p>
            <a:endParaRPr dirty="0"/>
          </a:p>
        </p:txBody>
      </p:sp>
      <p:sp>
        <p:nvSpPr>
          <p:cNvPr id="125" name="Google Shape;12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9pPr>
          </a:lstStyle>
          <a:p>
            <a:endParaRPr dirty="0"/>
          </a:p>
        </p:txBody>
      </p:sp>
    </p:spTree>
  </p:cSld>
  <p:clrMap bg1="lt1" tx1="dk1" bg2="dk2" tx2="lt2" accent1="accent1" accent2="accent2" accent3="accent3" accent4="accent4" accent5="accent5" accent6="accent6" hlink="hlink" folHlink="folHlink"/>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hyperlink" Target="https://fonts.google.com/specimen/Quicksand" TargetMode="External"/><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8.xml"/><Relationship Id="rId5" Type="http://schemas.openxmlformats.org/officeDocument/2006/relationships/image" Target="../media/image3.png"/><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5.xml"/><Relationship Id="rId1" Type="http://schemas.openxmlformats.org/officeDocument/2006/relationships/slideLayout" Target="../slideLayouts/slideLayout4.xml"/><Relationship Id="rId5" Type="http://schemas.openxmlformats.org/officeDocument/2006/relationships/image" Target="../media/image7.png"/><Relationship Id="rId4" Type="http://schemas.openxmlformats.org/officeDocument/2006/relationships/image" Target="../media/image10.jpg"/></Relationships>
</file>

<file path=ppt/slides/_rels/slide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8.xml"/><Relationship Id="rId1" Type="http://schemas.openxmlformats.org/officeDocument/2006/relationships/slideLayout" Target="../slideLayouts/slideLayout10.xml"/><Relationship Id="rId4" Type="http://schemas.openxmlformats.org/officeDocument/2006/relationships/image" Target="../media/image7.png"/></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0"/>
        <p:cNvGrpSpPr/>
        <p:nvPr/>
      </p:nvGrpSpPr>
      <p:grpSpPr>
        <a:xfrm>
          <a:off x="0" y="0"/>
          <a:ext cx="0" cy="0"/>
          <a:chOff x="0" y="0"/>
          <a:chExt cx="0" cy="0"/>
        </a:xfrm>
      </p:grpSpPr>
      <p:sp>
        <p:nvSpPr>
          <p:cNvPr id="131" name="Google Shape;131;p29"/>
          <p:cNvSpPr txBox="1">
            <a:spLocks noGrp="1"/>
          </p:cNvSpPr>
          <p:nvPr>
            <p:ph type="ctrTitle"/>
          </p:nvPr>
        </p:nvSpPr>
        <p:spPr>
          <a:xfrm>
            <a:off x="565682" y="2948417"/>
            <a:ext cx="5123369" cy="557100"/>
          </a:xfrm>
          <a:prstGeom prst="rect">
            <a:avLst/>
          </a:prstGeom>
        </p:spPr>
        <p:txBody>
          <a:bodyPr spcFirstLastPara="1" wrap="square" lIns="182875" tIns="91425" rIns="91425" bIns="91425" anchor="b" anchorCtr="0">
            <a:noAutofit/>
          </a:bodyPr>
          <a:lstStyle/>
          <a:p>
            <a:pPr marL="18288" lvl="0" indent="-192024" algn="l" rtl="0">
              <a:spcBef>
                <a:spcPts val="0"/>
              </a:spcBef>
              <a:spcAft>
                <a:spcPts val="0"/>
              </a:spcAft>
              <a:buNone/>
            </a:pPr>
            <a:r>
              <a:rPr lang="en" sz="3200" b="0" dirty="0">
                <a:solidFill>
                  <a:srgbClr val="004998"/>
                </a:solidFill>
                <a:latin typeface="Questrial" panose="02000000000000000000" pitchFamily="2" charset="0"/>
              </a:rPr>
              <a:t>Presentation Title</a:t>
            </a:r>
            <a:endParaRPr sz="3200" b="0" dirty="0">
              <a:solidFill>
                <a:srgbClr val="004998"/>
              </a:solidFill>
              <a:latin typeface="Questrial" panose="02000000000000000000" pitchFamily="2" charset="0"/>
            </a:endParaRPr>
          </a:p>
        </p:txBody>
      </p:sp>
      <p:pic>
        <p:nvPicPr>
          <p:cNvPr id="4" name="Imagem 3">
            <a:extLst>
              <a:ext uri="{FF2B5EF4-FFF2-40B4-BE49-F238E27FC236}">
                <a16:creationId xmlns:a16="http://schemas.microsoft.com/office/drawing/2014/main" id="{16980A4D-9FE9-814B-BC4A-4600E69C382F}"/>
              </a:ext>
            </a:extLst>
          </p:cNvPr>
          <p:cNvPicPr>
            <a:picLocks noChangeAspect="1"/>
          </p:cNvPicPr>
          <p:nvPr/>
        </p:nvPicPr>
        <p:blipFill>
          <a:blip r:embed="rId3"/>
          <a:stretch>
            <a:fillRect/>
          </a:stretch>
        </p:blipFill>
        <p:spPr>
          <a:xfrm>
            <a:off x="-39757" y="-18999"/>
            <a:ext cx="9183757" cy="5181497"/>
          </a:xfrm>
          <a:prstGeom prst="rect">
            <a:avLst/>
          </a:prstGeom>
        </p:spPr>
      </p:pic>
      <p:pic>
        <p:nvPicPr>
          <p:cNvPr id="6" name="Imagem 5">
            <a:extLst>
              <a:ext uri="{FF2B5EF4-FFF2-40B4-BE49-F238E27FC236}">
                <a16:creationId xmlns:a16="http://schemas.microsoft.com/office/drawing/2014/main" id="{393E8B22-C082-964B-B28D-721510764D24}"/>
              </a:ext>
            </a:extLst>
          </p:cNvPr>
          <p:cNvPicPr>
            <a:picLocks noChangeAspect="1"/>
          </p:cNvPicPr>
          <p:nvPr/>
        </p:nvPicPr>
        <p:blipFill>
          <a:blip r:embed="rId4"/>
          <a:stretch>
            <a:fillRect/>
          </a:stretch>
        </p:blipFill>
        <p:spPr>
          <a:xfrm>
            <a:off x="6844883" y="970314"/>
            <a:ext cx="1733435" cy="2419301"/>
          </a:xfrm>
          <a:prstGeom prst="rect">
            <a:avLst/>
          </a:prstGeom>
        </p:spPr>
      </p:pic>
      <p:pic>
        <p:nvPicPr>
          <p:cNvPr id="8" name="Imagem 7">
            <a:extLst>
              <a:ext uri="{FF2B5EF4-FFF2-40B4-BE49-F238E27FC236}">
                <a16:creationId xmlns:a16="http://schemas.microsoft.com/office/drawing/2014/main" id="{79F158B5-F1DB-1546-AF44-46E55F92C518}"/>
              </a:ext>
            </a:extLst>
          </p:cNvPr>
          <p:cNvPicPr>
            <a:picLocks noChangeAspect="1"/>
          </p:cNvPicPr>
          <p:nvPr/>
        </p:nvPicPr>
        <p:blipFill>
          <a:blip r:embed="rId5"/>
          <a:stretch>
            <a:fillRect/>
          </a:stretch>
        </p:blipFill>
        <p:spPr>
          <a:xfrm>
            <a:off x="315921" y="171072"/>
            <a:ext cx="1678077" cy="318256"/>
          </a:xfrm>
          <a:prstGeom prst="rect">
            <a:avLst/>
          </a:prstGeom>
        </p:spPr>
      </p:pic>
      <p:pic>
        <p:nvPicPr>
          <p:cNvPr id="11" name="Imagem 10">
            <a:extLst>
              <a:ext uri="{FF2B5EF4-FFF2-40B4-BE49-F238E27FC236}">
                <a16:creationId xmlns:a16="http://schemas.microsoft.com/office/drawing/2014/main" id="{95B23A9C-DE38-8D4E-81A9-D30ABED4659C}"/>
              </a:ext>
            </a:extLst>
          </p:cNvPr>
          <p:cNvPicPr>
            <a:picLocks noChangeAspect="1"/>
          </p:cNvPicPr>
          <p:nvPr/>
        </p:nvPicPr>
        <p:blipFill>
          <a:blip r:embed="rId6"/>
          <a:stretch>
            <a:fillRect/>
          </a:stretch>
        </p:blipFill>
        <p:spPr>
          <a:xfrm>
            <a:off x="6544138" y="171072"/>
            <a:ext cx="2205355" cy="319541"/>
          </a:xfrm>
          <a:prstGeom prst="rect">
            <a:avLst/>
          </a:prstGeom>
        </p:spPr>
      </p:pic>
      <p:pic>
        <p:nvPicPr>
          <p:cNvPr id="14" name="Imagem 13">
            <a:extLst>
              <a:ext uri="{FF2B5EF4-FFF2-40B4-BE49-F238E27FC236}">
                <a16:creationId xmlns:a16="http://schemas.microsoft.com/office/drawing/2014/main" id="{FD2F2720-A9AC-CD4E-ACDA-DAE922FF77B4}"/>
              </a:ext>
            </a:extLst>
          </p:cNvPr>
          <p:cNvPicPr>
            <a:picLocks noChangeAspect="1"/>
          </p:cNvPicPr>
          <p:nvPr/>
        </p:nvPicPr>
        <p:blipFill>
          <a:blip r:embed="rId7"/>
          <a:stretch>
            <a:fillRect/>
          </a:stretch>
        </p:blipFill>
        <p:spPr>
          <a:xfrm>
            <a:off x="-311390" y="3503297"/>
            <a:ext cx="3553804" cy="1088327"/>
          </a:xfrm>
          <a:prstGeom prst="rect">
            <a:avLst/>
          </a:prstGeom>
        </p:spPr>
      </p:pic>
      <p:sp>
        <p:nvSpPr>
          <p:cNvPr id="16" name="Google Shape;158;p32">
            <a:extLst>
              <a:ext uri="{FF2B5EF4-FFF2-40B4-BE49-F238E27FC236}">
                <a16:creationId xmlns:a16="http://schemas.microsoft.com/office/drawing/2014/main" id="{D8374008-DF4C-F141-BB4A-D0FD26520DC2}"/>
              </a:ext>
            </a:extLst>
          </p:cNvPr>
          <p:cNvSpPr txBox="1">
            <a:spLocks/>
          </p:cNvSpPr>
          <p:nvPr/>
        </p:nvSpPr>
        <p:spPr>
          <a:xfrm>
            <a:off x="606319" y="1504113"/>
            <a:ext cx="5082732" cy="577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4000" dirty="0">
                <a:solidFill>
                  <a:srgbClr val="0070C0"/>
                </a:solidFill>
                <a:latin typeface="Poppins" pitchFamily="2" charset="77"/>
                <a:cs typeface="Poppins" pitchFamily="2" charset="77"/>
              </a:rPr>
              <a:t>Presentation Title</a:t>
            </a:r>
          </a:p>
        </p:txBody>
      </p:sp>
      <p:sp>
        <p:nvSpPr>
          <p:cNvPr id="17" name="Google Shape;158;p32">
            <a:extLst>
              <a:ext uri="{FF2B5EF4-FFF2-40B4-BE49-F238E27FC236}">
                <a16:creationId xmlns:a16="http://schemas.microsoft.com/office/drawing/2014/main" id="{62784482-DE86-7A46-A937-1B3B863DF8EC}"/>
              </a:ext>
            </a:extLst>
          </p:cNvPr>
          <p:cNvSpPr txBox="1">
            <a:spLocks/>
          </p:cNvSpPr>
          <p:nvPr/>
        </p:nvSpPr>
        <p:spPr>
          <a:xfrm>
            <a:off x="606319" y="2053821"/>
            <a:ext cx="5082732" cy="577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pt-PT" sz="2400" dirty="0" err="1">
                <a:solidFill>
                  <a:schemeClr val="bg1"/>
                </a:solidFill>
                <a:latin typeface="Poppins" pitchFamily="2" charset="77"/>
                <a:cs typeface="Poppins" pitchFamily="2" charset="77"/>
              </a:rPr>
              <a:t>Pr</a:t>
            </a:r>
            <a:r>
              <a:rPr lang="en" sz="2400" dirty="0" err="1">
                <a:solidFill>
                  <a:schemeClr val="bg1"/>
                </a:solidFill>
                <a:latin typeface="Poppins" pitchFamily="2" charset="77"/>
                <a:cs typeface="Poppins" pitchFamily="2" charset="77"/>
              </a:rPr>
              <a:t>esented</a:t>
            </a:r>
            <a:r>
              <a:rPr lang="en" sz="2400" dirty="0">
                <a:solidFill>
                  <a:schemeClr val="bg1"/>
                </a:solidFill>
                <a:latin typeface="Poppins" pitchFamily="2" charset="77"/>
                <a:cs typeface="Poppins" pitchFamily="2" charset="77"/>
              </a:rPr>
              <a:t> by:</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4"/>
          <p:cNvSpPr txBox="1">
            <a:spLocks noGrp="1"/>
          </p:cNvSpPr>
          <p:nvPr>
            <p:ph type="title" idx="15"/>
          </p:nvPr>
        </p:nvSpPr>
        <p:spPr>
          <a:xfrm>
            <a:off x="719989" y="539750"/>
            <a:ext cx="70335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dirty="0">
                <a:latin typeface="Poppins" pitchFamily="2" charset="77"/>
                <a:cs typeface="Poppins" pitchFamily="2" charset="77"/>
              </a:rPr>
              <a:t>LET’S REVIEW CONCEPTS</a:t>
            </a:r>
            <a:endParaRPr sz="2400" dirty="0">
              <a:latin typeface="Poppins" pitchFamily="2" charset="77"/>
              <a:cs typeface="Poppins" pitchFamily="2" charset="77"/>
            </a:endParaRPr>
          </a:p>
        </p:txBody>
      </p:sp>
      <p:sp>
        <p:nvSpPr>
          <p:cNvPr id="406" name="Google Shape;406;p44"/>
          <p:cNvSpPr txBox="1">
            <a:spLocks noGrp="1"/>
          </p:cNvSpPr>
          <p:nvPr>
            <p:ph type="ctrTitle"/>
          </p:nvPr>
        </p:nvSpPr>
        <p:spPr>
          <a:xfrm flipH="1">
            <a:off x="719989" y="1660013"/>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70C0"/>
                </a:solidFill>
                <a:latin typeface="Poppins" pitchFamily="2" charset="77"/>
                <a:cs typeface="Poppins" pitchFamily="2" charset="77"/>
              </a:rPr>
              <a:t>Mars</a:t>
            </a:r>
            <a:endParaRPr sz="1800" dirty="0">
              <a:solidFill>
                <a:srgbClr val="0070C0"/>
              </a:solidFill>
              <a:latin typeface="Poppins" pitchFamily="2" charset="77"/>
              <a:cs typeface="Poppins" pitchFamily="2" charset="77"/>
            </a:endParaRPr>
          </a:p>
        </p:txBody>
      </p:sp>
      <p:sp>
        <p:nvSpPr>
          <p:cNvPr id="407" name="Google Shape;407;p44"/>
          <p:cNvSpPr txBox="1">
            <a:spLocks noGrp="1"/>
          </p:cNvSpPr>
          <p:nvPr>
            <p:ph type="subTitle" idx="1"/>
          </p:nvPr>
        </p:nvSpPr>
        <p:spPr>
          <a:xfrm flipH="1">
            <a:off x="720000" y="2087641"/>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7243D"/>
                </a:solidFill>
                <a:latin typeface="Poppins" pitchFamily="2" charset="77"/>
                <a:cs typeface="Poppins" pitchFamily="2" charset="77"/>
              </a:rPr>
              <a:t>Despite being red, Mars is actually a cold place</a:t>
            </a:r>
            <a:endParaRPr sz="1100" dirty="0">
              <a:solidFill>
                <a:srgbClr val="07243D"/>
              </a:solidFill>
              <a:latin typeface="Poppins" pitchFamily="2" charset="77"/>
              <a:cs typeface="Poppins" pitchFamily="2" charset="77"/>
            </a:endParaRPr>
          </a:p>
        </p:txBody>
      </p:sp>
      <p:sp>
        <p:nvSpPr>
          <p:cNvPr id="408" name="Google Shape;408;p44"/>
          <p:cNvSpPr txBox="1">
            <a:spLocks noGrp="1"/>
          </p:cNvSpPr>
          <p:nvPr>
            <p:ph type="ctrTitle" idx="2"/>
          </p:nvPr>
        </p:nvSpPr>
        <p:spPr>
          <a:xfrm flipH="1">
            <a:off x="720002" y="3338491"/>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70C0"/>
                </a:solidFill>
                <a:latin typeface="Poppins" pitchFamily="2" charset="77"/>
                <a:cs typeface="Poppins" pitchFamily="2" charset="77"/>
              </a:rPr>
              <a:t>Venus</a:t>
            </a:r>
            <a:endParaRPr sz="1800" dirty="0">
              <a:solidFill>
                <a:srgbClr val="0070C0"/>
              </a:solidFill>
              <a:latin typeface="Poppins" pitchFamily="2" charset="77"/>
              <a:cs typeface="Poppins" pitchFamily="2" charset="77"/>
            </a:endParaRPr>
          </a:p>
        </p:txBody>
      </p:sp>
      <p:sp>
        <p:nvSpPr>
          <p:cNvPr id="409" name="Google Shape;409;p44"/>
          <p:cNvSpPr txBox="1">
            <a:spLocks noGrp="1"/>
          </p:cNvSpPr>
          <p:nvPr>
            <p:ph type="subTitle" idx="3"/>
          </p:nvPr>
        </p:nvSpPr>
        <p:spPr>
          <a:xfrm flipH="1">
            <a:off x="720000" y="3768466"/>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Poppins" pitchFamily="2" charset="77"/>
                <a:cs typeface="Poppins" pitchFamily="2" charset="77"/>
              </a:rPr>
              <a:t>Venus has a beautiful name, but it’s quite hot</a:t>
            </a:r>
            <a:endParaRPr sz="1100">
              <a:solidFill>
                <a:srgbClr val="07243D"/>
              </a:solidFill>
              <a:latin typeface="Poppins" pitchFamily="2" charset="77"/>
              <a:cs typeface="Poppins" pitchFamily="2" charset="77"/>
            </a:endParaRPr>
          </a:p>
        </p:txBody>
      </p:sp>
      <p:sp>
        <p:nvSpPr>
          <p:cNvPr id="410" name="Google Shape;410;p44"/>
          <p:cNvSpPr txBox="1">
            <a:spLocks noGrp="1"/>
          </p:cNvSpPr>
          <p:nvPr>
            <p:ph type="ctrTitle" idx="4"/>
          </p:nvPr>
        </p:nvSpPr>
        <p:spPr>
          <a:xfrm flipH="1">
            <a:off x="6600000" y="1660016"/>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70C0"/>
                </a:solidFill>
                <a:latin typeface="Poppins" pitchFamily="2" charset="77"/>
                <a:cs typeface="Poppins" pitchFamily="2" charset="77"/>
              </a:rPr>
              <a:t>Saturn</a:t>
            </a:r>
            <a:endParaRPr sz="1800" dirty="0">
              <a:solidFill>
                <a:srgbClr val="0070C0"/>
              </a:solidFill>
              <a:latin typeface="Poppins" pitchFamily="2" charset="77"/>
              <a:cs typeface="Poppins" pitchFamily="2" charset="77"/>
            </a:endParaRPr>
          </a:p>
        </p:txBody>
      </p:sp>
      <p:sp>
        <p:nvSpPr>
          <p:cNvPr id="411" name="Google Shape;411;p44"/>
          <p:cNvSpPr txBox="1">
            <a:spLocks noGrp="1"/>
          </p:cNvSpPr>
          <p:nvPr>
            <p:ph type="subTitle" idx="5"/>
          </p:nvPr>
        </p:nvSpPr>
        <p:spPr>
          <a:xfrm flipH="1">
            <a:off x="6600000" y="2087641"/>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Poppins" pitchFamily="2" charset="77"/>
                <a:cs typeface="Poppins" pitchFamily="2" charset="77"/>
              </a:rPr>
              <a:t>Saturn is the ringed one and a gas giant</a:t>
            </a:r>
            <a:endParaRPr sz="1100">
              <a:solidFill>
                <a:srgbClr val="07243D"/>
              </a:solidFill>
              <a:latin typeface="Poppins" pitchFamily="2" charset="77"/>
              <a:cs typeface="Poppins" pitchFamily="2" charset="77"/>
            </a:endParaRPr>
          </a:p>
        </p:txBody>
      </p:sp>
      <p:sp>
        <p:nvSpPr>
          <p:cNvPr id="412" name="Google Shape;412;p44"/>
          <p:cNvSpPr txBox="1">
            <a:spLocks noGrp="1"/>
          </p:cNvSpPr>
          <p:nvPr>
            <p:ph type="ctrTitle" idx="6"/>
          </p:nvPr>
        </p:nvSpPr>
        <p:spPr>
          <a:xfrm flipH="1">
            <a:off x="3710000" y="3338491"/>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70C0"/>
                </a:solidFill>
                <a:latin typeface="Poppins" pitchFamily="2" charset="77"/>
                <a:cs typeface="Poppins" pitchFamily="2" charset="77"/>
              </a:rPr>
              <a:t>Mercury</a:t>
            </a:r>
            <a:endParaRPr sz="1800" dirty="0">
              <a:solidFill>
                <a:srgbClr val="0070C0"/>
              </a:solidFill>
              <a:latin typeface="Poppins" pitchFamily="2" charset="77"/>
              <a:cs typeface="Poppins" pitchFamily="2" charset="77"/>
            </a:endParaRPr>
          </a:p>
        </p:txBody>
      </p:sp>
      <p:sp>
        <p:nvSpPr>
          <p:cNvPr id="413" name="Google Shape;413;p44"/>
          <p:cNvSpPr txBox="1">
            <a:spLocks noGrp="1"/>
          </p:cNvSpPr>
          <p:nvPr>
            <p:ph type="subTitle" idx="7"/>
          </p:nvPr>
        </p:nvSpPr>
        <p:spPr>
          <a:xfrm flipH="1">
            <a:off x="3710000" y="3768466"/>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Poppins" pitchFamily="2" charset="77"/>
                <a:cs typeface="Poppins" pitchFamily="2" charset="77"/>
              </a:rPr>
              <a:t>Mercury is the closest planet to the Sun </a:t>
            </a:r>
            <a:endParaRPr sz="1100">
              <a:solidFill>
                <a:srgbClr val="07243D"/>
              </a:solidFill>
              <a:latin typeface="Poppins" pitchFamily="2" charset="77"/>
              <a:cs typeface="Poppins" pitchFamily="2" charset="77"/>
            </a:endParaRPr>
          </a:p>
        </p:txBody>
      </p:sp>
      <p:sp>
        <p:nvSpPr>
          <p:cNvPr id="414" name="Google Shape;414;p44"/>
          <p:cNvSpPr txBox="1">
            <a:spLocks noGrp="1"/>
          </p:cNvSpPr>
          <p:nvPr>
            <p:ph type="ctrTitle" idx="8"/>
          </p:nvPr>
        </p:nvSpPr>
        <p:spPr>
          <a:xfrm flipH="1">
            <a:off x="6600000" y="3338491"/>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70C0"/>
                </a:solidFill>
                <a:latin typeface="Poppins" pitchFamily="2" charset="77"/>
                <a:cs typeface="Poppins" pitchFamily="2" charset="77"/>
              </a:rPr>
              <a:t>Jupiter</a:t>
            </a:r>
            <a:endParaRPr sz="1800" dirty="0">
              <a:solidFill>
                <a:srgbClr val="0070C0"/>
              </a:solidFill>
              <a:latin typeface="Poppins" pitchFamily="2" charset="77"/>
              <a:cs typeface="Poppins" pitchFamily="2" charset="77"/>
            </a:endParaRPr>
          </a:p>
        </p:txBody>
      </p:sp>
      <p:sp>
        <p:nvSpPr>
          <p:cNvPr id="415" name="Google Shape;415;p44"/>
          <p:cNvSpPr txBox="1">
            <a:spLocks noGrp="1"/>
          </p:cNvSpPr>
          <p:nvPr>
            <p:ph type="subTitle" idx="9"/>
          </p:nvPr>
        </p:nvSpPr>
        <p:spPr>
          <a:xfrm flipH="1">
            <a:off x="6600000" y="3768466"/>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Poppins" pitchFamily="2" charset="77"/>
                <a:cs typeface="Poppins" pitchFamily="2" charset="77"/>
              </a:rPr>
              <a:t>It’s the biggest planet in our Solar System</a:t>
            </a:r>
            <a:endParaRPr sz="1100">
              <a:solidFill>
                <a:srgbClr val="07243D"/>
              </a:solidFill>
              <a:latin typeface="Poppins" pitchFamily="2" charset="77"/>
              <a:cs typeface="Poppins" pitchFamily="2" charset="77"/>
            </a:endParaRPr>
          </a:p>
        </p:txBody>
      </p:sp>
      <p:sp>
        <p:nvSpPr>
          <p:cNvPr id="416" name="Google Shape;416;p44"/>
          <p:cNvSpPr txBox="1">
            <a:spLocks noGrp="1"/>
          </p:cNvSpPr>
          <p:nvPr>
            <p:ph type="ctrTitle" idx="13"/>
          </p:nvPr>
        </p:nvSpPr>
        <p:spPr>
          <a:xfrm flipH="1">
            <a:off x="3710000" y="1660016"/>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70C0"/>
                </a:solidFill>
                <a:latin typeface="Poppins" pitchFamily="2" charset="77"/>
                <a:cs typeface="Poppins" pitchFamily="2" charset="77"/>
              </a:rPr>
              <a:t>Neptune</a:t>
            </a:r>
            <a:endParaRPr sz="1800" dirty="0">
              <a:solidFill>
                <a:srgbClr val="0070C0"/>
              </a:solidFill>
              <a:latin typeface="Poppins" pitchFamily="2" charset="77"/>
              <a:cs typeface="Poppins" pitchFamily="2" charset="77"/>
            </a:endParaRPr>
          </a:p>
        </p:txBody>
      </p:sp>
      <p:sp>
        <p:nvSpPr>
          <p:cNvPr id="417" name="Google Shape;417;p44"/>
          <p:cNvSpPr txBox="1">
            <a:spLocks noGrp="1"/>
          </p:cNvSpPr>
          <p:nvPr>
            <p:ph type="subTitle" idx="14"/>
          </p:nvPr>
        </p:nvSpPr>
        <p:spPr>
          <a:xfrm flipH="1">
            <a:off x="3710000" y="2087641"/>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Poppins" pitchFamily="2" charset="77"/>
                <a:cs typeface="Poppins" pitchFamily="2" charset="77"/>
              </a:rPr>
              <a:t>Neptune is the farthest planet from the Sun</a:t>
            </a:r>
            <a:endParaRPr sz="1100">
              <a:solidFill>
                <a:srgbClr val="07243D"/>
              </a:solidFill>
              <a:latin typeface="Poppins" pitchFamily="2" charset="77"/>
              <a:cs typeface="Poppins" pitchFamily="2" charset="77"/>
            </a:endParaRPr>
          </a:p>
        </p:txBody>
      </p:sp>
      <p:grpSp>
        <p:nvGrpSpPr>
          <p:cNvPr id="418" name="Google Shape;418;p44"/>
          <p:cNvGrpSpPr/>
          <p:nvPr/>
        </p:nvGrpSpPr>
        <p:grpSpPr>
          <a:xfrm>
            <a:off x="836002" y="1353346"/>
            <a:ext cx="330613" cy="358379"/>
            <a:chOff x="3110102" y="1499880"/>
            <a:chExt cx="330613" cy="358379"/>
          </a:xfrm>
          <a:solidFill>
            <a:schemeClr val="tx2">
              <a:lumMod val="50000"/>
            </a:schemeClr>
          </a:solidFill>
        </p:grpSpPr>
        <p:sp>
          <p:nvSpPr>
            <p:cNvPr id="419" name="Google Shape;419;p4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44"/>
          <p:cNvGrpSpPr/>
          <p:nvPr/>
        </p:nvGrpSpPr>
        <p:grpSpPr>
          <a:xfrm>
            <a:off x="3832576" y="1356805"/>
            <a:ext cx="255649" cy="351445"/>
            <a:chOff x="2274743" y="2422352"/>
            <a:chExt cx="255649" cy="351445"/>
          </a:xfrm>
          <a:solidFill>
            <a:schemeClr val="tx2">
              <a:lumMod val="50000"/>
            </a:schemeClr>
          </a:solidFill>
        </p:grpSpPr>
        <p:sp>
          <p:nvSpPr>
            <p:cNvPr id="427" name="Google Shape;427;p4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430;p44"/>
          <p:cNvGrpSpPr/>
          <p:nvPr/>
        </p:nvGrpSpPr>
        <p:grpSpPr>
          <a:xfrm>
            <a:off x="836002" y="3035991"/>
            <a:ext cx="341204" cy="359301"/>
            <a:chOff x="862283" y="4274771"/>
            <a:chExt cx="341204" cy="359301"/>
          </a:xfrm>
          <a:solidFill>
            <a:schemeClr val="tx2">
              <a:lumMod val="50000"/>
            </a:schemeClr>
          </a:solidFill>
        </p:grpSpPr>
        <p:sp>
          <p:nvSpPr>
            <p:cNvPr id="431" name="Google Shape;431;p4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 name="Google Shape;434;p44"/>
          <p:cNvGrpSpPr/>
          <p:nvPr/>
        </p:nvGrpSpPr>
        <p:grpSpPr>
          <a:xfrm>
            <a:off x="6700002" y="2982309"/>
            <a:ext cx="396131" cy="355612"/>
            <a:chOff x="1865381" y="4277506"/>
            <a:chExt cx="396131" cy="355612"/>
          </a:xfrm>
          <a:solidFill>
            <a:schemeClr val="tx2">
              <a:lumMod val="50000"/>
            </a:schemeClr>
          </a:solidFill>
        </p:grpSpPr>
        <p:sp>
          <p:nvSpPr>
            <p:cNvPr id="435" name="Google Shape;435;p4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 name="Google Shape;441;p44"/>
          <p:cNvSpPr/>
          <p:nvPr/>
        </p:nvSpPr>
        <p:spPr>
          <a:xfrm>
            <a:off x="6700002" y="1353311"/>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44"/>
          <p:cNvGrpSpPr/>
          <p:nvPr/>
        </p:nvGrpSpPr>
        <p:grpSpPr>
          <a:xfrm>
            <a:off x="3832576" y="2981739"/>
            <a:ext cx="356343" cy="356757"/>
            <a:chOff x="1323901" y="3807173"/>
            <a:chExt cx="356343" cy="356757"/>
          </a:xfrm>
          <a:solidFill>
            <a:schemeClr val="tx2">
              <a:lumMod val="50000"/>
            </a:schemeClr>
          </a:solidFill>
        </p:grpSpPr>
        <p:sp>
          <p:nvSpPr>
            <p:cNvPr id="443" name="Google Shape;443;p4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5" name="Imagem 64">
            <a:extLst>
              <a:ext uri="{FF2B5EF4-FFF2-40B4-BE49-F238E27FC236}">
                <a16:creationId xmlns:a16="http://schemas.microsoft.com/office/drawing/2014/main" id="{0A762D16-A72C-B043-B152-93E4B09E380D}"/>
              </a:ext>
            </a:extLst>
          </p:cNvPr>
          <p:cNvPicPr>
            <a:picLocks noChangeAspect="1"/>
          </p:cNvPicPr>
          <p:nvPr/>
        </p:nvPicPr>
        <p:blipFill>
          <a:blip r:embed="rId3"/>
          <a:stretch>
            <a:fillRect/>
          </a:stretch>
        </p:blipFill>
        <p:spPr>
          <a:xfrm>
            <a:off x="3974371" y="4759777"/>
            <a:ext cx="1195259" cy="229019"/>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8"/>
        <p:cNvGrpSpPr/>
        <p:nvPr/>
      </p:nvGrpSpPr>
      <p:grpSpPr>
        <a:xfrm>
          <a:off x="0" y="0"/>
          <a:ext cx="0" cy="0"/>
          <a:chOff x="0" y="0"/>
          <a:chExt cx="0" cy="0"/>
        </a:xfrm>
      </p:grpSpPr>
      <p:sp>
        <p:nvSpPr>
          <p:cNvPr id="870" name="Google Shape;870;p59"/>
          <p:cNvSpPr txBox="1">
            <a:spLocks noGrp="1"/>
          </p:cNvSpPr>
          <p:nvPr>
            <p:ph type="subTitle" idx="4294967295"/>
          </p:nvPr>
        </p:nvSpPr>
        <p:spPr>
          <a:xfrm>
            <a:off x="2373774" y="2187035"/>
            <a:ext cx="4396451" cy="1913761"/>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dirty="0">
                <a:solidFill>
                  <a:srgbClr val="0070C0"/>
                </a:solidFill>
                <a:latin typeface="Poppins" pitchFamily="2" charset="77"/>
                <a:cs typeface="Poppins" pitchFamily="2" charset="77"/>
              </a:rPr>
              <a:t>Does anyone have any questions?</a:t>
            </a:r>
            <a:endParaRPr sz="1400" dirty="0">
              <a:solidFill>
                <a:srgbClr val="0070C0"/>
              </a:solidFill>
              <a:latin typeface="Poppins" pitchFamily="2" charset="77"/>
              <a:cs typeface="Poppins" pitchFamily="2" charset="77"/>
            </a:endParaRPr>
          </a:p>
          <a:p>
            <a:pPr marL="0" lvl="0" indent="0" algn="ctr" rtl="0">
              <a:lnSpc>
                <a:spcPct val="100000"/>
              </a:lnSpc>
              <a:spcBef>
                <a:spcPts val="0"/>
              </a:spcBef>
              <a:spcAft>
                <a:spcPts val="0"/>
              </a:spcAft>
              <a:buNone/>
            </a:pPr>
            <a:endParaRPr lang="pt-PT" sz="1200" dirty="0">
              <a:solidFill>
                <a:srgbClr val="07243D"/>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dirty="0" err="1">
                <a:solidFill>
                  <a:srgbClr val="07243D"/>
                </a:solidFill>
                <a:latin typeface="Poppins" pitchFamily="2" charset="77"/>
                <a:cs typeface="Poppins" pitchFamily="2" charset="77"/>
              </a:rPr>
              <a:t>Name</a:t>
            </a:r>
            <a:endParaRPr lang="pt-PT" sz="1200" dirty="0">
              <a:solidFill>
                <a:srgbClr val="07243D"/>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dirty="0" err="1">
                <a:solidFill>
                  <a:srgbClr val="07243D"/>
                </a:solidFill>
                <a:latin typeface="Poppins" pitchFamily="2" charset="77"/>
                <a:cs typeface="Poppins" pitchFamily="2" charset="77"/>
              </a:rPr>
              <a:t>Position</a:t>
            </a:r>
            <a:r>
              <a:rPr lang="pt-PT" sz="1200" dirty="0">
                <a:solidFill>
                  <a:srgbClr val="07243D"/>
                </a:solidFill>
                <a:latin typeface="Poppins" pitchFamily="2" charset="77"/>
                <a:cs typeface="Poppins" pitchFamily="2" charset="77"/>
              </a:rPr>
              <a:t> </a:t>
            </a:r>
            <a:r>
              <a:rPr lang="pt-PT" sz="1200" dirty="0" err="1">
                <a:solidFill>
                  <a:srgbClr val="07243D"/>
                </a:solidFill>
                <a:latin typeface="Poppins" pitchFamily="2" charset="77"/>
                <a:cs typeface="Poppins" pitchFamily="2" charset="77"/>
              </a:rPr>
              <a:t>and</a:t>
            </a:r>
            <a:r>
              <a:rPr lang="pt-PT" sz="1200" dirty="0">
                <a:solidFill>
                  <a:srgbClr val="07243D"/>
                </a:solidFill>
                <a:latin typeface="Poppins" pitchFamily="2" charset="77"/>
                <a:cs typeface="Poppins" pitchFamily="2" charset="77"/>
              </a:rPr>
              <a:t> </a:t>
            </a:r>
            <a:r>
              <a:rPr lang="pt-PT" sz="1200" dirty="0" err="1">
                <a:solidFill>
                  <a:srgbClr val="07243D"/>
                </a:solidFill>
                <a:latin typeface="Poppins" pitchFamily="2" charset="77"/>
                <a:cs typeface="Poppins" pitchFamily="2" charset="77"/>
              </a:rPr>
              <a:t>Institution</a:t>
            </a:r>
            <a:endParaRPr lang="pt-PT" sz="1200" dirty="0">
              <a:solidFill>
                <a:srgbClr val="07243D"/>
              </a:solidFill>
              <a:latin typeface="Poppins" pitchFamily="2" charset="77"/>
              <a:cs typeface="Poppins" pitchFamily="2" charset="77"/>
            </a:endParaRPr>
          </a:p>
          <a:p>
            <a:pPr marL="0" lvl="0" indent="0" algn="ctr" rtl="0">
              <a:lnSpc>
                <a:spcPct val="100000"/>
              </a:lnSpc>
              <a:spcBef>
                <a:spcPts val="0"/>
              </a:spcBef>
              <a:spcAft>
                <a:spcPts val="0"/>
              </a:spcAft>
              <a:buNone/>
            </a:pPr>
            <a:endParaRPr lang="pt-PT" sz="1200" dirty="0">
              <a:solidFill>
                <a:srgbClr val="07243D"/>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dirty="0">
                <a:solidFill>
                  <a:srgbClr val="07243D"/>
                </a:solidFill>
                <a:latin typeface="Poppins" pitchFamily="2" charset="77"/>
                <a:cs typeface="Poppins" pitchFamily="2" charset="77"/>
              </a:rPr>
              <a:t>email</a:t>
            </a:r>
            <a:r>
              <a:rPr lang="en" sz="1200" dirty="0">
                <a:solidFill>
                  <a:srgbClr val="07243D"/>
                </a:solidFill>
                <a:latin typeface="Poppins" pitchFamily="2" charset="77"/>
                <a:cs typeface="Poppins" pitchFamily="2" charset="77"/>
              </a:rPr>
              <a:t>@</a:t>
            </a:r>
            <a:r>
              <a:rPr lang="en" sz="1200" dirty="0" err="1">
                <a:solidFill>
                  <a:srgbClr val="07243D"/>
                </a:solidFill>
                <a:latin typeface="Poppins" pitchFamily="2" charset="77"/>
                <a:cs typeface="Poppins" pitchFamily="2" charset="77"/>
              </a:rPr>
              <a:t>something.com</a:t>
            </a:r>
            <a:endParaRPr sz="1200" dirty="0">
              <a:solidFill>
                <a:srgbClr val="07243D"/>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dirty="0" err="1">
                <a:solidFill>
                  <a:srgbClr val="07243D"/>
                </a:solidFill>
                <a:latin typeface="Poppins" pitchFamily="2" charset="77"/>
                <a:cs typeface="Poppins" pitchFamily="2" charset="77"/>
              </a:rPr>
              <a:t>www.adee.org</a:t>
            </a:r>
            <a:endParaRPr sz="1200" dirty="0">
              <a:solidFill>
                <a:srgbClr val="07243D"/>
              </a:solidFill>
              <a:latin typeface="Poppins" pitchFamily="2" charset="77"/>
              <a:cs typeface="Poppins" pitchFamily="2" charset="77"/>
            </a:endParaRPr>
          </a:p>
          <a:p>
            <a:pPr marL="0" lvl="0" indent="0" algn="ctr" rtl="0">
              <a:lnSpc>
                <a:spcPct val="100000"/>
              </a:lnSpc>
              <a:spcBef>
                <a:spcPts val="0"/>
              </a:spcBef>
              <a:spcAft>
                <a:spcPts val="1600"/>
              </a:spcAft>
              <a:buNone/>
            </a:pPr>
            <a:endParaRPr sz="1200" dirty="0">
              <a:solidFill>
                <a:schemeClr val="dk2"/>
              </a:solidFill>
              <a:latin typeface="Poppins" pitchFamily="2" charset="77"/>
              <a:cs typeface="Poppins" pitchFamily="2" charset="77"/>
            </a:endParaRPr>
          </a:p>
        </p:txBody>
      </p:sp>
      <p:sp>
        <p:nvSpPr>
          <p:cNvPr id="873" name="Google Shape;873;p59"/>
          <p:cNvSpPr txBox="1">
            <a:spLocks noGrp="1"/>
          </p:cNvSpPr>
          <p:nvPr>
            <p:ph type="title"/>
          </p:nvPr>
        </p:nvSpPr>
        <p:spPr>
          <a:xfrm rot="-198">
            <a:off x="1966199" y="1336576"/>
            <a:ext cx="5211600" cy="85030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dirty="0">
                <a:solidFill>
                  <a:schemeClr val="tx2">
                    <a:lumMod val="50000"/>
                  </a:schemeClr>
                </a:solidFill>
                <a:latin typeface="Poppins" pitchFamily="2" charset="77"/>
                <a:cs typeface="Poppins" pitchFamily="2" charset="77"/>
              </a:rPr>
              <a:t>Thanks</a:t>
            </a:r>
            <a:endParaRPr sz="4800" dirty="0">
              <a:solidFill>
                <a:schemeClr val="tx2">
                  <a:lumMod val="50000"/>
                </a:schemeClr>
              </a:solidFill>
              <a:latin typeface="Poppins" pitchFamily="2" charset="77"/>
              <a:cs typeface="Poppins" pitchFamily="2" charset="77"/>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05"/>
        <p:cNvGrpSpPr/>
        <p:nvPr/>
      </p:nvGrpSpPr>
      <p:grpSpPr>
        <a:xfrm>
          <a:off x="0" y="0"/>
          <a:ext cx="0" cy="0"/>
          <a:chOff x="0" y="0"/>
          <a:chExt cx="0" cy="0"/>
        </a:xfrm>
      </p:grpSpPr>
      <p:sp>
        <p:nvSpPr>
          <p:cNvPr id="906" name="Google Shape;906;p62"/>
          <p:cNvSpPr txBox="1">
            <a:spLocks noGrp="1"/>
          </p:cNvSpPr>
          <p:nvPr>
            <p:ph type="title" idx="4294967295"/>
          </p:nvPr>
        </p:nvSpPr>
        <p:spPr>
          <a:xfrm>
            <a:off x="1048350" y="148327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b="1" dirty="0">
                <a:solidFill>
                  <a:srgbClr val="FFFFFF"/>
                </a:solidFill>
                <a:latin typeface="Poppins" pitchFamily="2" charset="77"/>
                <a:ea typeface="Arial"/>
                <a:cs typeface="Poppins" pitchFamily="2" charset="77"/>
                <a:sym typeface="Arial"/>
              </a:rPr>
              <a:t>Fonts &amp; colors used</a:t>
            </a:r>
            <a:endParaRPr b="1" dirty="0">
              <a:solidFill>
                <a:srgbClr val="FFFFFF"/>
              </a:solidFill>
              <a:latin typeface="Poppins" pitchFamily="2" charset="77"/>
              <a:ea typeface="Arial"/>
              <a:cs typeface="Poppins" pitchFamily="2" charset="77"/>
              <a:sym typeface="Arial"/>
            </a:endParaRPr>
          </a:p>
        </p:txBody>
      </p:sp>
      <p:sp>
        <p:nvSpPr>
          <p:cNvPr id="907" name="Google Shape;907;p62"/>
          <p:cNvSpPr txBox="1">
            <a:spLocks noGrp="1"/>
          </p:cNvSpPr>
          <p:nvPr>
            <p:ph type="body" idx="4294967295"/>
          </p:nvPr>
        </p:nvSpPr>
        <p:spPr>
          <a:xfrm>
            <a:off x="1048350" y="1986744"/>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dirty="0">
                <a:solidFill>
                  <a:srgbClr val="FFFFFF"/>
                </a:solidFill>
                <a:latin typeface="Poppins" pitchFamily="2" charset="77"/>
                <a:ea typeface="Arial"/>
                <a:cs typeface="Poppins" pitchFamily="2" charset="77"/>
                <a:sym typeface="Arial"/>
              </a:rPr>
              <a:t>This presentation has been made using the following fonts:</a:t>
            </a:r>
            <a:endParaRPr sz="1200" dirty="0">
              <a:solidFill>
                <a:srgbClr val="FFFFFF"/>
              </a:solidFill>
              <a:latin typeface="Poppins" pitchFamily="2" charset="77"/>
              <a:ea typeface="Arial"/>
              <a:cs typeface="Poppins" pitchFamily="2" charset="77"/>
              <a:sym typeface="Arial"/>
            </a:endParaRPr>
          </a:p>
          <a:p>
            <a:pPr marL="0" lvl="0" indent="0" algn="l" rtl="0">
              <a:spcBef>
                <a:spcPts val="0"/>
              </a:spcBef>
              <a:spcAft>
                <a:spcPts val="0"/>
              </a:spcAft>
              <a:buNone/>
            </a:pPr>
            <a:endParaRPr sz="1400" dirty="0">
              <a:solidFill>
                <a:srgbClr val="435D74"/>
              </a:solidFill>
              <a:latin typeface="Poppins" pitchFamily="2" charset="77"/>
              <a:ea typeface="Arial"/>
              <a:cs typeface="Poppins" pitchFamily="2" charset="77"/>
              <a:sym typeface="Arial"/>
            </a:endParaRPr>
          </a:p>
        </p:txBody>
      </p:sp>
      <p:sp>
        <p:nvSpPr>
          <p:cNvPr id="908" name="Google Shape;908;p62"/>
          <p:cNvSpPr txBox="1">
            <a:spLocks noGrp="1"/>
          </p:cNvSpPr>
          <p:nvPr>
            <p:ph type="body" idx="4294967295"/>
          </p:nvPr>
        </p:nvSpPr>
        <p:spPr>
          <a:xfrm>
            <a:off x="1048350" y="2571750"/>
            <a:ext cx="7047300" cy="1254900"/>
          </a:xfrm>
          <a:prstGeom prst="rect">
            <a:avLst/>
          </a:prstGeom>
        </p:spPr>
        <p:txBody>
          <a:bodyPr spcFirstLastPara="1" wrap="square" lIns="91425" tIns="91425" rIns="91425" bIns="91425" anchor="ctr" anchorCtr="0">
            <a:noAutofit/>
          </a:bodyPr>
          <a:lstStyle/>
          <a:p>
            <a:pPr marL="0" lvl="0" indent="0" algn="ctr">
              <a:buNone/>
            </a:pPr>
            <a:r>
              <a:rPr lang="en" b="1" dirty="0">
                <a:solidFill>
                  <a:schemeClr val="lt1"/>
                </a:solidFill>
                <a:latin typeface="Poppins" pitchFamily="2" charset="77"/>
                <a:ea typeface="Arial"/>
                <a:cs typeface="Poppins" pitchFamily="2" charset="77"/>
                <a:sym typeface="Arial"/>
              </a:rPr>
              <a:t>Poppins</a:t>
            </a:r>
          </a:p>
          <a:p>
            <a:pPr marL="0" lvl="0" indent="0" algn="ctr">
              <a:buNone/>
            </a:pPr>
            <a:r>
              <a:rPr lang="en" sz="1400" dirty="0">
                <a:solidFill>
                  <a:schemeClr val="lt1"/>
                </a:solid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https</a:t>
            </a:r>
            <a:r>
              <a:rPr lang="pt-PT" sz="1400" dirty="0">
                <a:solidFill>
                  <a:schemeClr val="bg1"/>
                </a:solidFill>
                <a:uFill>
                  <a:noFill/>
                </a:u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fonts.google.com</a:t>
            </a:r>
            <a:r>
              <a:rPr lang="pt-PT" sz="1400" dirty="0">
                <a:solidFill>
                  <a:schemeClr val="bg1"/>
                </a:solidFill>
                <a:uFill>
                  <a:noFill/>
                </a:u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specimen</a:t>
            </a:r>
            <a:r>
              <a:rPr lang="pt-PT" sz="1400" dirty="0">
                <a:solidFill>
                  <a:schemeClr val="bg1"/>
                </a:solidFill>
                <a:uFill>
                  <a:noFill/>
                </a:u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Poppins</a:t>
            </a:r>
            <a:r>
              <a:rPr lang="en" sz="1400" dirty="0">
                <a:solidFill>
                  <a:schemeClr val="lt1"/>
                </a:solidFill>
                <a:latin typeface="Poppins Light" pitchFamily="2" charset="77"/>
                <a:ea typeface="Arial"/>
                <a:cs typeface="Poppins Light" pitchFamily="2" charset="77"/>
                <a:sym typeface="Arial"/>
              </a:rPr>
              <a:t>)</a:t>
            </a:r>
            <a:endParaRPr sz="1400" dirty="0">
              <a:solidFill>
                <a:schemeClr val="lt1"/>
              </a:solidFill>
              <a:latin typeface="Poppins Light" pitchFamily="2" charset="77"/>
              <a:ea typeface="Arial"/>
              <a:cs typeface="Poppins Light" pitchFamily="2" charset="77"/>
              <a:sym typeface="Arial"/>
            </a:endParaRPr>
          </a:p>
          <a:p>
            <a:pPr marL="0" lvl="0" indent="0" algn="ctr" rtl="0">
              <a:spcBef>
                <a:spcPts val="0"/>
              </a:spcBef>
              <a:spcAft>
                <a:spcPts val="0"/>
              </a:spcAft>
              <a:buNone/>
            </a:pPr>
            <a:endParaRPr sz="800" dirty="0">
              <a:solidFill>
                <a:schemeClr val="lt1"/>
              </a:solidFill>
              <a:latin typeface="Poppins" pitchFamily="2" charset="77"/>
              <a:ea typeface="Arial"/>
              <a:cs typeface="Poppins" pitchFamily="2" charset="77"/>
              <a:sym typeface="Arial"/>
            </a:endParaRPr>
          </a:p>
          <a:p>
            <a:pPr marL="0" lvl="0" indent="0" algn="ctr" rtl="0">
              <a:spcBef>
                <a:spcPts val="0"/>
              </a:spcBef>
              <a:spcAft>
                <a:spcPts val="0"/>
              </a:spcAft>
              <a:buClr>
                <a:schemeClr val="dk1"/>
              </a:buClr>
              <a:buSzPts val="1100"/>
              <a:buFont typeface="Arial"/>
              <a:buNone/>
            </a:pPr>
            <a:r>
              <a:rPr lang="en" b="1" dirty="0">
                <a:solidFill>
                  <a:schemeClr val="lt1"/>
                </a:solidFill>
                <a:latin typeface="Poppins" pitchFamily="2" charset="77"/>
                <a:ea typeface="Arial"/>
                <a:cs typeface="Poppins" pitchFamily="2" charset="77"/>
                <a:sym typeface="Arial"/>
              </a:rPr>
              <a:t>Quicksand</a:t>
            </a:r>
            <a:endParaRPr b="1" dirty="0">
              <a:solidFill>
                <a:schemeClr val="lt1"/>
              </a:solidFill>
              <a:latin typeface="Poppins" pitchFamily="2" charset="77"/>
              <a:ea typeface="Arial"/>
              <a:cs typeface="Poppins" pitchFamily="2" charset="77"/>
              <a:sym typeface="Arial"/>
            </a:endParaRPr>
          </a:p>
          <a:p>
            <a:pPr marL="0" lvl="0" indent="0" algn="ctr" rtl="0">
              <a:spcBef>
                <a:spcPts val="0"/>
              </a:spcBef>
              <a:spcAft>
                <a:spcPts val="0"/>
              </a:spcAft>
              <a:buClr>
                <a:schemeClr val="dk1"/>
              </a:buClr>
              <a:buSzPts val="1100"/>
              <a:buFont typeface="Arial"/>
              <a:buNone/>
            </a:pPr>
            <a:r>
              <a:rPr lang="en" sz="1400" dirty="0">
                <a:solidFill>
                  <a:schemeClr val="lt1"/>
                </a:solidFill>
                <a:latin typeface="Poppins Light" pitchFamily="2" charset="77"/>
                <a:ea typeface="Arial"/>
                <a:cs typeface="Poppins Light" pitchFamily="2" charset="77"/>
                <a:sym typeface="Arial"/>
              </a:rPr>
              <a:t>(</a:t>
            </a:r>
            <a:r>
              <a:rPr lang="en" sz="1400" dirty="0">
                <a:solidFill>
                  <a:schemeClr val="bg1"/>
                </a:solidFill>
                <a:uFill>
                  <a:noFill/>
                </a:uFill>
                <a:latin typeface="Poppins Light" pitchFamily="2" charset="77"/>
                <a:ea typeface="Arial"/>
                <a:cs typeface="Poppins Light" pitchFamily="2" charset="77"/>
                <a:sym typeface="Arial"/>
                <a:hlinkClick r:id="rId3">
                  <a:extLst>
                    <a:ext uri="{A12FA001-AC4F-418D-AE19-62706E023703}">
                      <ahyp:hlinkClr xmlns:ahyp="http://schemas.microsoft.com/office/drawing/2018/hyperlinkcolor" val="tx"/>
                    </a:ext>
                  </a:extLst>
                </a:hlinkClick>
              </a:rPr>
              <a:t>https://fonts.google.com/specimen/Quicksand</a:t>
            </a:r>
            <a:r>
              <a:rPr lang="en" sz="1400" dirty="0">
                <a:solidFill>
                  <a:srgbClr val="FFFFFF"/>
                </a:solidFill>
                <a:latin typeface="Poppins Light" pitchFamily="2" charset="77"/>
                <a:ea typeface="Arial"/>
                <a:cs typeface="Poppins Light" pitchFamily="2" charset="77"/>
                <a:sym typeface="Arial"/>
              </a:rPr>
              <a:t>)</a:t>
            </a:r>
            <a:endParaRPr sz="1400" dirty="0">
              <a:solidFill>
                <a:srgbClr val="FFFFFF"/>
              </a:solidFill>
              <a:latin typeface="Poppins Light" pitchFamily="2" charset="77"/>
              <a:ea typeface="Arial"/>
              <a:cs typeface="Poppins Light" pitchFamily="2" charset="77"/>
              <a:sym typeface="Arial"/>
            </a:endParaRPr>
          </a:p>
          <a:p>
            <a:pPr marL="0" lvl="0" indent="0" algn="l" rtl="0">
              <a:spcBef>
                <a:spcPts val="0"/>
              </a:spcBef>
              <a:spcAft>
                <a:spcPts val="0"/>
              </a:spcAft>
              <a:buClr>
                <a:schemeClr val="dk1"/>
              </a:buClr>
              <a:buSzPts val="1100"/>
              <a:buFont typeface="Arial"/>
              <a:buNone/>
            </a:pPr>
            <a:endParaRPr b="1" dirty="0">
              <a:solidFill>
                <a:schemeClr val="lt1"/>
              </a:solidFill>
              <a:latin typeface="Poppins" pitchFamily="2" charset="77"/>
              <a:ea typeface="Arial"/>
              <a:cs typeface="Poppins" pitchFamily="2" charset="77"/>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23"/>
        <p:cNvGrpSpPr/>
        <p:nvPr/>
      </p:nvGrpSpPr>
      <p:grpSpPr>
        <a:xfrm>
          <a:off x="0" y="0"/>
          <a:ext cx="0" cy="0"/>
          <a:chOff x="0" y="0"/>
          <a:chExt cx="0" cy="0"/>
        </a:xfrm>
      </p:grpSpPr>
      <p:sp>
        <p:nvSpPr>
          <p:cNvPr id="924" name="Google Shape;924;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Poppins" pitchFamily="2" charset="77"/>
                <a:ea typeface="Arial"/>
                <a:cs typeface="Poppins" pitchFamily="2" charset="77"/>
                <a:sym typeface="Arial"/>
              </a:rPr>
              <a:t>Use editable graphic resources...</a:t>
            </a:r>
            <a:endParaRPr dirty="0">
              <a:solidFill>
                <a:srgbClr val="FFFFFF"/>
              </a:solidFill>
              <a:latin typeface="Poppins" pitchFamily="2" charset="77"/>
              <a:ea typeface="Arial"/>
              <a:cs typeface="Poppins" pitchFamily="2" charset="77"/>
              <a:sym typeface="Arial"/>
            </a:endParaRPr>
          </a:p>
        </p:txBody>
      </p:sp>
      <p:sp>
        <p:nvSpPr>
          <p:cNvPr id="925" name="Google Shape;925;p6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You can easily resize these resources, keeping the quality. To change the color, just ungroup the resource and click on the object you want to change. Then, click on the paint bucket and select the color you want. Don’t forget to group the resource again when you’re done.</a:t>
            </a:r>
            <a:endParaRPr sz="1100" dirty="0">
              <a:solidFill>
                <a:schemeClr val="bg1"/>
              </a:solidFill>
              <a:latin typeface="Poppins" pitchFamily="2" charset="77"/>
              <a:ea typeface="Arial"/>
              <a:cs typeface="Poppins" pitchFamily="2" charset="77"/>
              <a:sym typeface="Arial"/>
            </a:endParaRPr>
          </a:p>
        </p:txBody>
      </p:sp>
      <p:grpSp>
        <p:nvGrpSpPr>
          <p:cNvPr id="926" name="Google Shape;926;p63"/>
          <p:cNvGrpSpPr/>
          <p:nvPr/>
        </p:nvGrpSpPr>
        <p:grpSpPr>
          <a:xfrm>
            <a:off x="5156078" y="3085736"/>
            <a:ext cx="474294" cy="551291"/>
            <a:chOff x="4727025" y="1332775"/>
            <a:chExt cx="59900" cy="69625"/>
          </a:xfrm>
        </p:grpSpPr>
        <p:sp>
          <p:nvSpPr>
            <p:cNvPr id="927" name="Google Shape;927;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63"/>
          <p:cNvGrpSpPr/>
          <p:nvPr/>
        </p:nvGrpSpPr>
        <p:grpSpPr>
          <a:xfrm>
            <a:off x="5769734" y="2314340"/>
            <a:ext cx="555653" cy="557031"/>
            <a:chOff x="4820425" y="1329900"/>
            <a:chExt cx="70175" cy="70350"/>
          </a:xfrm>
        </p:grpSpPr>
        <p:sp>
          <p:nvSpPr>
            <p:cNvPr id="930" name="Google Shape;930;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63"/>
          <p:cNvGrpSpPr/>
          <p:nvPr/>
        </p:nvGrpSpPr>
        <p:grpSpPr>
          <a:xfrm>
            <a:off x="6396103" y="2318845"/>
            <a:ext cx="582574" cy="533871"/>
            <a:chOff x="4903200" y="1331525"/>
            <a:chExt cx="73575" cy="67425"/>
          </a:xfrm>
        </p:grpSpPr>
        <p:sp>
          <p:nvSpPr>
            <p:cNvPr id="935" name="Google Shape;935;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63"/>
          <p:cNvGrpSpPr/>
          <p:nvPr/>
        </p:nvGrpSpPr>
        <p:grpSpPr>
          <a:xfrm>
            <a:off x="5755581" y="3078709"/>
            <a:ext cx="583960" cy="565345"/>
            <a:chOff x="4815575" y="1416800"/>
            <a:chExt cx="73750" cy="71400"/>
          </a:xfrm>
        </p:grpSpPr>
        <p:sp>
          <p:nvSpPr>
            <p:cNvPr id="938" name="Google Shape;938;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63"/>
          <p:cNvGrpSpPr/>
          <p:nvPr/>
        </p:nvGrpSpPr>
        <p:grpSpPr>
          <a:xfrm>
            <a:off x="6390362" y="3108896"/>
            <a:ext cx="589898" cy="504970"/>
            <a:chOff x="4902475" y="1418875"/>
            <a:chExt cx="74500" cy="63775"/>
          </a:xfrm>
        </p:grpSpPr>
        <p:sp>
          <p:nvSpPr>
            <p:cNvPr id="942" name="Google Shape;942;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63"/>
          <p:cNvGrpSpPr/>
          <p:nvPr/>
        </p:nvGrpSpPr>
        <p:grpSpPr>
          <a:xfrm>
            <a:off x="5765577" y="3826000"/>
            <a:ext cx="563967" cy="567127"/>
            <a:chOff x="4818100" y="1507675"/>
            <a:chExt cx="71225" cy="71625"/>
          </a:xfrm>
        </p:grpSpPr>
        <p:sp>
          <p:nvSpPr>
            <p:cNvPr id="945" name="Google Shape;945;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63"/>
          <p:cNvGrpSpPr/>
          <p:nvPr/>
        </p:nvGrpSpPr>
        <p:grpSpPr>
          <a:xfrm>
            <a:off x="5079075" y="3829461"/>
            <a:ext cx="628301" cy="588505"/>
            <a:chOff x="4721450" y="1509475"/>
            <a:chExt cx="79350" cy="74325"/>
          </a:xfrm>
        </p:grpSpPr>
        <p:sp>
          <p:nvSpPr>
            <p:cNvPr id="950" name="Google Shape;950;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3"/>
          <p:cNvGrpSpPr/>
          <p:nvPr/>
        </p:nvGrpSpPr>
        <p:grpSpPr>
          <a:xfrm>
            <a:off x="6424608" y="3814027"/>
            <a:ext cx="557038" cy="562772"/>
            <a:chOff x="4906800" y="1507500"/>
            <a:chExt cx="70350" cy="71075"/>
          </a:xfrm>
        </p:grpSpPr>
        <p:sp>
          <p:nvSpPr>
            <p:cNvPr id="955" name="Google Shape;955;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63"/>
          <p:cNvGrpSpPr/>
          <p:nvPr/>
        </p:nvGrpSpPr>
        <p:grpSpPr>
          <a:xfrm>
            <a:off x="4462216" y="2340963"/>
            <a:ext cx="517934" cy="517934"/>
            <a:chOff x="3736598" y="2170606"/>
            <a:chExt cx="404889" cy="404889"/>
          </a:xfrm>
        </p:grpSpPr>
        <p:sp>
          <p:nvSpPr>
            <p:cNvPr id="961" name="Google Shape;961;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63"/>
          <p:cNvGrpSpPr/>
          <p:nvPr/>
        </p:nvGrpSpPr>
        <p:grpSpPr>
          <a:xfrm>
            <a:off x="3729277" y="2341061"/>
            <a:ext cx="586986" cy="517740"/>
            <a:chOff x="3161917" y="2170682"/>
            <a:chExt cx="458870" cy="404737"/>
          </a:xfrm>
        </p:grpSpPr>
        <p:sp>
          <p:nvSpPr>
            <p:cNvPr id="966" name="Google Shape;966;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63"/>
          <p:cNvGrpSpPr/>
          <p:nvPr/>
        </p:nvGrpSpPr>
        <p:grpSpPr>
          <a:xfrm>
            <a:off x="3752299" y="3102400"/>
            <a:ext cx="540943" cy="517963"/>
            <a:chOff x="3179914" y="2889488"/>
            <a:chExt cx="422876" cy="404911"/>
          </a:xfrm>
        </p:grpSpPr>
        <p:sp>
          <p:nvSpPr>
            <p:cNvPr id="970" name="Google Shape;970;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453093" y="3102358"/>
            <a:ext cx="536180" cy="518047"/>
            <a:chOff x="3729467" y="2889422"/>
            <a:chExt cx="419153" cy="404977"/>
          </a:xfrm>
        </p:grpSpPr>
        <p:sp>
          <p:nvSpPr>
            <p:cNvPr id="977" name="Google Shape;977;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1990126" y="3445787"/>
            <a:ext cx="965351" cy="134611"/>
            <a:chOff x="4411970" y="2962952"/>
            <a:chExt cx="706544" cy="104212"/>
          </a:xfrm>
        </p:grpSpPr>
        <p:sp>
          <p:nvSpPr>
            <p:cNvPr id="985" name="Google Shape;985;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 name="Google Shape;989;p63"/>
          <p:cNvGrpSpPr/>
          <p:nvPr/>
        </p:nvGrpSpPr>
        <p:grpSpPr>
          <a:xfrm>
            <a:off x="1990126" y="3041077"/>
            <a:ext cx="960158" cy="289172"/>
            <a:chOff x="4411970" y="2726085"/>
            <a:chExt cx="643107" cy="193659"/>
          </a:xfrm>
        </p:grpSpPr>
        <p:sp>
          <p:nvSpPr>
            <p:cNvPr id="990" name="Google Shape;990;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998624" y="3295400"/>
            <a:ext cx="811503" cy="252584"/>
            <a:chOff x="4411970" y="4340222"/>
            <a:chExt cx="779467" cy="242683"/>
          </a:xfrm>
        </p:grpSpPr>
        <p:sp>
          <p:nvSpPr>
            <p:cNvPr id="994" name="Google Shape;994;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 name="Google Shape;997;p63"/>
          <p:cNvGrpSpPr/>
          <p:nvPr/>
        </p:nvGrpSpPr>
        <p:grpSpPr>
          <a:xfrm>
            <a:off x="1990126" y="2709308"/>
            <a:ext cx="965160" cy="216230"/>
            <a:chOff x="4411970" y="2468674"/>
            <a:chExt cx="747317" cy="167425"/>
          </a:xfrm>
        </p:grpSpPr>
        <p:sp>
          <p:nvSpPr>
            <p:cNvPr id="998" name="Google Shape;998;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 name="Google Shape;1000;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63"/>
          <p:cNvGrpSpPr/>
          <p:nvPr/>
        </p:nvGrpSpPr>
        <p:grpSpPr>
          <a:xfrm>
            <a:off x="997692" y="2334687"/>
            <a:ext cx="1959041" cy="208784"/>
            <a:chOff x="6336019" y="3733725"/>
            <a:chExt cx="2566206" cy="351310"/>
          </a:xfrm>
        </p:grpSpPr>
        <p:sp>
          <p:nvSpPr>
            <p:cNvPr id="1002" name="Google Shape;1002;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63"/>
          <p:cNvGrpSpPr/>
          <p:nvPr/>
        </p:nvGrpSpPr>
        <p:grpSpPr>
          <a:xfrm>
            <a:off x="1990126" y="3950602"/>
            <a:ext cx="946551" cy="153200"/>
            <a:chOff x="4404545" y="3301592"/>
            <a:chExt cx="782403" cy="129272"/>
          </a:xfrm>
        </p:grpSpPr>
        <p:sp>
          <p:nvSpPr>
            <p:cNvPr id="1007" name="Google Shape;1007;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63"/>
          <p:cNvGrpSpPr/>
          <p:nvPr/>
        </p:nvGrpSpPr>
        <p:grpSpPr>
          <a:xfrm>
            <a:off x="1990126" y="3695937"/>
            <a:ext cx="962257" cy="139127"/>
            <a:chOff x="4411970" y="3131459"/>
            <a:chExt cx="710520" cy="117397"/>
          </a:xfrm>
        </p:grpSpPr>
        <p:sp>
          <p:nvSpPr>
            <p:cNvPr id="1010" name="Google Shape;1010;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 name="Google Shape;1012;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 name="Google Shape;1013;p63"/>
          <p:cNvGrpSpPr/>
          <p:nvPr/>
        </p:nvGrpSpPr>
        <p:grpSpPr>
          <a:xfrm>
            <a:off x="990271" y="3621603"/>
            <a:ext cx="823838" cy="458988"/>
            <a:chOff x="4411970" y="1801825"/>
            <a:chExt cx="734586" cy="409262"/>
          </a:xfrm>
        </p:grpSpPr>
        <p:sp>
          <p:nvSpPr>
            <p:cNvPr id="1014" name="Google Shape;1014;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63"/>
          <p:cNvGrpSpPr/>
          <p:nvPr/>
        </p:nvGrpSpPr>
        <p:grpSpPr>
          <a:xfrm>
            <a:off x="3095243" y="2339173"/>
            <a:ext cx="521514" cy="521514"/>
            <a:chOff x="5681300" y="2527788"/>
            <a:chExt cx="805800" cy="805800"/>
          </a:xfrm>
        </p:grpSpPr>
        <p:sp>
          <p:nvSpPr>
            <p:cNvPr id="1017" name="Google Shape;1017;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63"/>
          <p:cNvGrpSpPr/>
          <p:nvPr/>
        </p:nvGrpSpPr>
        <p:grpSpPr>
          <a:xfrm>
            <a:off x="3089483" y="3094865"/>
            <a:ext cx="533033" cy="533033"/>
            <a:chOff x="4049800" y="640400"/>
            <a:chExt cx="858900" cy="858900"/>
          </a:xfrm>
        </p:grpSpPr>
        <p:sp>
          <p:nvSpPr>
            <p:cNvPr id="1020" name="Google Shape;1020;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63"/>
          <p:cNvGrpSpPr/>
          <p:nvPr/>
        </p:nvGrpSpPr>
        <p:grpSpPr>
          <a:xfrm>
            <a:off x="3014966" y="3772543"/>
            <a:ext cx="682068" cy="682068"/>
            <a:chOff x="5080188" y="927900"/>
            <a:chExt cx="961200" cy="961200"/>
          </a:xfrm>
        </p:grpSpPr>
        <p:sp>
          <p:nvSpPr>
            <p:cNvPr id="1023" name="Google Shape;1023;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63"/>
          <p:cNvGrpSpPr/>
          <p:nvPr/>
        </p:nvGrpSpPr>
        <p:grpSpPr>
          <a:xfrm>
            <a:off x="4478465" y="3869234"/>
            <a:ext cx="505650" cy="504006"/>
            <a:chOff x="6039282" y="1042577"/>
            <a:chExt cx="734315" cy="731929"/>
          </a:xfrm>
        </p:grpSpPr>
        <p:sp>
          <p:nvSpPr>
            <p:cNvPr id="1032" name="Google Shape;1032;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63"/>
          <p:cNvGrpSpPr/>
          <p:nvPr/>
        </p:nvGrpSpPr>
        <p:grpSpPr>
          <a:xfrm>
            <a:off x="5091067" y="2298862"/>
            <a:ext cx="567744" cy="602136"/>
            <a:chOff x="1825800" y="1651625"/>
            <a:chExt cx="539989" cy="571775"/>
          </a:xfrm>
        </p:grpSpPr>
        <p:sp>
          <p:nvSpPr>
            <p:cNvPr id="1054" name="Google Shape;1054;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63"/>
          <p:cNvGrpSpPr/>
          <p:nvPr/>
        </p:nvGrpSpPr>
        <p:grpSpPr>
          <a:xfrm>
            <a:off x="3765995" y="3855579"/>
            <a:ext cx="508123" cy="507955"/>
            <a:chOff x="1897577" y="2802432"/>
            <a:chExt cx="492176" cy="492014"/>
          </a:xfrm>
        </p:grpSpPr>
        <p:sp>
          <p:nvSpPr>
            <p:cNvPr id="1059" name="Google Shape;1059;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63"/>
          <p:cNvGrpSpPr/>
          <p:nvPr/>
        </p:nvGrpSpPr>
        <p:grpSpPr>
          <a:xfrm>
            <a:off x="997525" y="4169123"/>
            <a:ext cx="809227" cy="200842"/>
            <a:chOff x="2013045" y="4813233"/>
            <a:chExt cx="921986" cy="228854"/>
          </a:xfrm>
        </p:grpSpPr>
        <p:sp>
          <p:nvSpPr>
            <p:cNvPr id="1072" name="Google Shape;1072;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63"/>
          <p:cNvGrpSpPr/>
          <p:nvPr/>
        </p:nvGrpSpPr>
        <p:grpSpPr>
          <a:xfrm>
            <a:off x="1005985" y="2656004"/>
            <a:ext cx="792421" cy="269941"/>
            <a:chOff x="1046767" y="4756633"/>
            <a:chExt cx="859646" cy="292841"/>
          </a:xfrm>
        </p:grpSpPr>
        <p:sp>
          <p:nvSpPr>
            <p:cNvPr id="1075" name="Google Shape;1075;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 name="Google Shape;1082;p63"/>
          <p:cNvGrpSpPr/>
          <p:nvPr/>
        </p:nvGrpSpPr>
        <p:grpSpPr>
          <a:xfrm>
            <a:off x="7141841" y="2550562"/>
            <a:ext cx="166473" cy="141497"/>
            <a:chOff x="4660325" y="1866850"/>
            <a:chExt cx="68350" cy="58100"/>
          </a:xfrm>
        </p:grpSpPr>
        <p:sp>
          <p:nvSpPr>
            <p:cNvPr id="1083" name="Google Shape;1083;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451186" y="2576286"/>
            <a:ext cx="162515" cy="90049"/>
            <a:chOff x="4791775" y="1877500"/>
            <a:chExt cx="66725" cy="36975"/>
          </a:xfrm>
        </p:grpSpPr>
        <p:sp>
          <p:nvSpPr>
            <p:cNvPr id="1086" name="Google Shape;1086;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63"/>
          <p:cNvGrpSpPr/>
          <p:nvPr/>
        </p:nvGrpSpPr>
        <p:grpSpPr>
          <a:xfrm>
            <a:off x="7772899" y="2576286"/>
            <a:ext cx="144979" cy="90049"/>
            <a:chOff x="4923925" y="1877500"/>
            <a:chExt cx="59525" cy="36975"/>
          </a:xfrm>
        </p:grpSpPr>
        <p:sp>
          <p:nvSpPr>
            <p:cNvPr id="1089" name="Google Shape;1089;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63"/>
          <p:cNvGrpSpPr/>
          <p:nvPr/>
        </p:nvGrpSpPr>
        <p:grpSpPr>
          <a:xfrm>
            <a:off x="8067390" y="2558477"/>
            <a:ext cx="141447" cy="125667"/>
            <a:chOff x="5058450" y="1870100"/>
            <a:chExt cx="58075" cy="51600"/>
          </a:xfrm>
        </p:grpSpPr>
        <p:sp>
          <p:nvSpPr>
            <p:cNvPr id="1092" name="Google Shape;1092;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63"/>
          <p:cNvGrpSpPr/>
          <p:nvPr/>
        </p:nvGrpSpPr>
        <p:grpSpPr>
          <a:xfrm>
            <a:off x="7481905" y="2980885"/>
            <a:ext cx="101077" cy="107645"/>
            <a:chOff x="4811425" y="2065025"/>
            <a:chExt cx="41500" cy="44200"/>
          </a:xfrm>
        </p:grpSpPr>
        <p:sp>
          <p:nvSpPr>
            <p:cNvPr id="1095" name="Google Shape;1095;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7774342" y="2981098"/>
            <a:ext cx="120867" cy="107218"/>
            <a:chOff x="4929875" y="2065025"/>
            <a:chExt cx="49625" cy="44025"/>
          </a:xfrm>
        </p:grpSpPr>
        <p:sp>
          <p:nvSpPr>
            <p:cNvPr id="1098" name="Google Shape;1098;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8103011" y="2984112"/>
            <a:ext cx="70206" cy="101191"/>
            <a:chOff x="5083925" y="2066350"/>
            <a:chExt cx="28825" cy="41550"/>
          </a:xfrm>
        </p:grpSpPr>
        <p:sp>
          <p:nvSpPr>
            <p:cNvPr id="1101" name="Google Shape;1101;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7134565" y="2999759"/>
            <a:ext cx="181026" cy="69896"/>
            <a:chOff x="4659775" y="2072775"/>
            <a:chExt cx="74325" cy="28700"/>
          </a:xfrm>
        </p:grpSpPr>
        <p:sp>
          <p:nvSpPr>
            <p:cNvPr id="1104" name="Google Shape;1104;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63"/>
          <p:cNvGrpSpPr/>
          <p:nvPr/>
        </p:nvGrpSpPr>
        <p:grpSpPr>
          <a:xfrm>
            <a:off x="8054421" y="2790324"/>
            <a:ext cx="167387" cy="89197"/>
            <a:chOff x="4662475" y="1976500"/>
            <a:chExt cx="68725" cy="36625"/>
          </a:xfrm>
        </p:grpSpPr>
        <p:sp>
          <p:nvSpPr>
            <p:cNvPr id="1108" name="Google Shape;1108;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63"/>
          <p:cNvGrpSpPr/>
          <p:nvPr/>
        </p:nvGrpSpPr>
        <p:grpSpPr>
          <a:xfrm>
            <a:off x="7751326" y="2793764"/>
            <a:ext cx="166899" cy="82317"/>
            <a:chOff x="4920150" y="1977875"/>
            <a:chExt cx="68525" cy="33800"/>
          </a:xfrm>
        </p:grpSpPr>
        <p:sp>
          <p:nvSpPr>
            <p:cNvPr id="1112" name="Google Shape;1112;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63"/>
          <p:cNvGrpSpPr/>
          <p:nvPr/>
        </p:nvGrpSpPr>
        <p:grpSpPr>
          <a:xfrm>
            <a:off x="7162483" y="3197682"/>
            <a:ext cx="125190" cy="127859"/>
            <a:chOff x="4676550" y="2160575"/>
            <a:chExt cx="51400" cy="52500"/>
          </a:xfrm>
        </p:grpSpPr>
        <p:sp>
          <p:nvSpPr>
            <p:cNvPr id="1116" name="Google Shape;1116;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63"/>
          <p:cNvGrpSpPr/>
          <p:nvPr/>
        </p:nvGrpSpPr>
        <p:grpSpPr>
          <a:xfrm>
            <a:off x="7459741" y="3204714"/>
            <a:ext cx="145405" cy="113794"/>
            <a:chOff x="4768325" y="2163475"/>
            <a:chExt cx="59700" cy="46725"/>
          </a:xfrm>
        </p:grpSpPr>
        <p:sp>
          <p:nvSpPr>
            <p:cNvPr id="1120" name="Google Shape;1120;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 name="Google Shape;1128;p63"/>
          <p:cNvGrpSpPr/>
          <p:nvPr/>
        </p:nvGrpSpPr>
        <p:grpSpPr>
          <a:xfrm>
            <a:off x="7476059" y="3459808"/>
            <a:ext cx="112768" cy="106853"/>
            <a:chOff x="4768575" y="2253950"/>
            <a:chExt cx="46300" cy="43875"/>
          </a:xfrm>
        </p:grpSpPr>
        <p:sp>
          <p:nvSpPr>
            <p:cNvPr id="1129" name="Google Shape;1129;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63"/>
          <p:cNvGrpSpPr/>
          <p:nvPr/>
        </p:nvGrpSpPr>
        <p:grpSpPr>
          <a:xfrm>
            <a:off x="7775682" y="3948834"/>
            <a:ext cx="118187" cy="146246"/>
            <a:chOff x="4960900" y="2433225"/>
            <a:chExt cx="48525" cy="60050"/>
          </a:xfrm>
        </p:grpSpPr>
        <p:sp>
          <p:nvSpPr>
            <p:cNvPr id="1132" name="Google Shape;1132;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63"/>
          <p:cNvGrpSpPr/>
          <p:nvPr/>
        </p:nvGrpSpPr>
        <p:grpSpPr>
          <a:xfrm>
            <a:off x="7464247" y="4212895"/>
            <a:ext cx="136394" cy="143810"/>
            <a:chOff x="4854075" y="2527625"/>
            <a:chExt cx="56000" cy="59050"/>
          </a:xfrm>
        </p:grpSpPr>
        <p:sp>
          <p:nvSpPr>
            <p:cNvPr id="1135" name="Google Shape;1135;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 name="Google Shape;1137;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 name="Google Shape;1140;p63"/>
          <p:cNvGrpSpPr/>
          <p:nvPr/>
        </p:nvGrpSpPr>
        <p:grpSpPr>
          <a:xfrm>
            <a:off x="8088458" y="3676639"/>
            <a:ext cx="99312" cy="160797"/>
            <a:chOff x="5059700" y="2334775"/>
            <a:chExt cx="40775" cy="66025"/>
          </a:xfrm>
        </p:grpSpPr>
        <p:sp>
          <p:nvSpPr>
            <p:cNvPr id="1141" name="Google Shape;1141;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63"/>
          <p:cNvGrpSpPr/>
          <p:nvPr/>
        </p:nvGrpSpPr>
        <p:grpSpPr>
          <a:xfrm>
            <a:off x="8045622" y="3941771"/>
            <a:ext cx="184984" cy="160371"/>
            <a:chOff x="5037700" y="2430325"/>
            <a:chExt cx="75950" cy="65850"/>
          </a:xfrm>
        </p:grpSpPr>
        <p:sp>
          <p:nvSpPr>
            <p:cNvPr id="1151" name="Google Shape;1151;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63"/>
          <p:cNvGrpSpPr/>
          <p:nvPr/>
        </p:nvGrpSpPr>
        <p:grpSpPr>
          <a:xfrm>
            <a:off x="7465128" y="3708223"/>
            <a:ext cx="173014" cy="97629"/>
            <a:chOff x="4756975" y="2341800"/>
            <a:chExt cx="91975" cy="51925"/>
          </a:xfrm>
        </p:grpSpPr>
        <p:sp>
          <p:nvSpPr>
            <p:cNvPr id="1154" name="Google Shape;1154;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63"/>
          <p:cNvGrpSpPr/>
          <p:nvPr/>
        </p:nvGrpSpPr>
        <p:grpSpPr>
          <a:xfrm>
            <a:off x="7732065" y="4196920"/>
            <a:ext cx="212497" cy="175761"/>
            <a:chOff x="4943575" y="2516350"/>
            <a:chExt cx="98675" cy="81700"/>
          </a:xfrm>
        </p:grpSpPr>
        <p:sp>
          <p:nvSpPr>
            <p:cNvPr id="1175" name="Google Shape;1175;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 name="Google Shape;1253;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60"/>
        <p:cNvGrpSpPr/>
        <p:nvPr/>
      </p:nvGrpSpPr>
      <p:grpSpPr>
        <a:xfrm>
          <a:off x="0" y="0"/>
          <a:ext cx="0" cy="0"/>
          <a:chOff x="0" y="0"/>
          <a:chExt cx="0" cy="0"/>
        </a:xfrm>
      </p:grpSpPr>
      <p:grpSp>
        <p:nvGrpSpPr>
          <p:cNvPr id="1261" name="Google Shape;1261;p64"/>
          <p:cNvGrpSpPr/>
          <p:nvPr/>
        </p:nvGrpSpPr>
        <p:grpSpPr>
          <a:xfrm>
            <a:off x="3642951" y="1176740"/>
            <a:ext cx="2078182" cy="1366558"/>
            <a:chOff x="235800" y="830650"/>
            <a:chExt cx="6978450" cy="4588844"/>
          </a:xfrm>
        </p:grpSpPr>
        <p:sp>
          <p:nvSpPr>
            <p:cNvPr id="1262" name="Google Shape;1262;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8" name="Google Shape;1268;p64"/>
          <p:cNvGrpSpPr/>
          <p:nvPr/>
        </p:nvGrpSpPr>
        <p:grpSpPr>
          <a:xfrm>
            <a:off x="738454" y="3007842"/>
            <a:ext cx="2622876" cy="1333540"/>
            <a:chOff x="238125" y="1038125"/>
            <a:chExt cx="7146800" cy="3633625"/>
          </a:xfrm>
        </p:grpSpPr>
        <p:sp>
          <p:nvSpPr>
            <p:cNvPr id="1269" name="Google Shape;1269;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64"/>
          <p:cNvGrpSpPr/>
          <p:nvPr/>
        </p:nvGrpSpPr>
        <p:grpSpPr>
          <a:xfrm>
            <a:off x="5961311" y="1231136"/>
            <a:ext cx="2435960" cy="1297725"/>
            <a:chOff x="233350" y="949250"/>
            <a:chExt cx="7137300" cy="3802300"/>
          </a:xfrm>
        </p:grpSpPr>
        <p:sp>
          <p:nvSpPr>
            <p:cNvPr id="2842" name="Google Shape;2842;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64"/>
          <p:cNvGrpSpPr/>
          <p:nvPr/>
        </p:nvGrpSpPr>
        <p:grpSpPr>
          <a:xfrm>
            <a:off x="7714435" y="3194726"/>
            <a:ext cx="104231" cy="320340"/>
            <a:chOff x="7564426" y="3224343"/>
            <a:chExt cx="119985" cy="368801"/>
          </a:xfrm>
        </p:grpSpPr>
        <p:sp>
          <p:nvSpPr>
            <p:cNvPr id="2894" name="Google Shape;2894;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64"/>
          <p:cNvGrpSpPr/>
          <p:nvPr/>
        </p:nvGrpSpPr>
        <p:grpSpPr>
          <a:xfrm>
            <a:off x="7413923" y="3188827"/>
            <a:ext cx="189489" cy="332132"/>
            <a:chOff x="8370831" y="3202002"/>
            <a:chExt cx="218129" cy="382376"/>
          </a:xfrm>
        </p:grpSpPr>
        <p:sp>
          <p:nvSpPr>
            <p:cNvPr id="2897" name="Google Shape;2897;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64"/>
          <p:cNvGrpSpPr/>
          <p:nvPr/>
        </p:nvGrpSpPr>
        <p:grpSpPr>
          <a:xfrm>
            <a:off x="8137312" y="3599959"/>
            <a:ext cx="309429" cy="267000"/>
            <a:chOff x="6742064" y="3750480"/>
            <a:chExt cx="399315" cy="344560"/>
          </a:xfrm>
        </p:grpSpPr>
        <p:sp>
          <p:nvSpPr>
            <p:cNvPr id="2900" name="Google Shape;2900;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64"/>
          <p:cNvGrpSpPr/>
          <p:nvPr/>
        </p:nvGrpSpPr>
        <p:grpSpPr>
          <a:xfrm>
            <a:off x="7676331" y="3951006"/>
            <a:ext cx="180437" cy="281608"/>
            <a:chOff x="7248525" y="3739696"/>
            <a:chExt cx="230531" cy="359790"/>
          </a:xfrm>
        </p:grpSpPr>
        <p:sp>
          <p:nvSpPr>
            <p:cNvPr id="2903" name="Google Shape;2903;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64"/>
          <p:cNvGrpSpPr/>
          <p:nvPr/>
        </p:nvGrpSpPr>
        <p:grpSpPr>
          <a:xfrm>
            <a:off x="7922251" y="3594231"/>
            <a:ext cx="162896" cy="278710"/>
            <a:chOff x="7601242" y="3729267"/>
            <a:chExt cx="222566" cy="380803"/>
          </a:xfrm>
        </p:grpSpPr>
        <p:sp>
          <p:nvSpPr>
            <p:cNvPr id="2906" name="Google Shape;2906;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8" name="Google Shape;2908;p6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9" name="Google Shape;2909;p64"/>
          <p:cNvGrpSpPr/>
          <p:nvPr/>
        </p:nvGrpSpPr>
        <p:grpSpPr>
          <a:xfrm>
            <a:off x="7411896" y="3595371"/>
            <a:ext cx="193543" cy="275990"/>
            <a:chOff x="8304647" y="3738687"/>
            <a:chExt cx="225076" cy="320956"/>
          </a:xfrm>
        </p:grpSpPr>
        <p:sp>
          <p:nvSpPr>
            <p:cNvPr id="2910" name="Google Shape;2910;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64"/>
          <p:cNvGrpSpPr/>
          <p:nvPr/>
        </p:nvGrpSpPr>
        <p:grpSpPr>
          <a:xfrm>
            <a:off x="7684389" y="3595371"/>
            <a:ext cx="178492" cy="275990"/>
            <a:chOff x="8615101" y="3738687"/>
            <a:chExt cx="207573" cy="320956"/>
          </a:xfrm>
        </p:grpSpPr>
        <p:sp>
          <p:nvSpPr>
            <p:cNvPr id="2914" name="Google Shape;2914;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7" name="Google Shape;2917;p6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8" name="Google Shape;2918;p64"/>
          <p:cNvGrpSpPr/>
          <p:nvPr/>
        </p:nvGrpSpPr>
        <p:grpSpPr>
          <a:xfrm>
            <a:off x="7909920" y="3998032"/>
            <a:ext cx="187557" cy="187557"/>
            <a:chOff x="8565775" y="671075"/>
            <a:chExt cx="441000" cy="441000"/>
          </a:xfrm>
        </p:grpSpPr>
        <p:sp>
          <p:nvSpPr>
            <p:cNvPr id="2919" name="Google Shape;2919;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64"/>
          <p:cNvGrpSpPr/>
          <p:nvPr/>
        </p:nvGrpSpPr>
        <p:grpSpPr>
          <a:xfrm>
            <a:off x="6064392" y="3070557"/>
            <a:ext cx="587865" cy="517731"/>
            <a:chOff x="6000718" y="3070557"/>
            <a:chExt cx="587865" cy="517731"/>
          </a:xfrm>
        </p:grpSpPr>
        <p:sp>
          <p:nvSpPr>
            <p:cNvPr id="2924" name="Google Shape;2924;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 name="Google Shape;2934;p64"/>
          <p:cNvGrpSpPr/>
          <p:nvPr/>
        </p:nvGrpSpPr>
        <p:grpSpPr>
          <a:xfrm>
            <a:off x="6079197" y="3714217"/>
            <a:ext cx="557665" cy="516387"/>
            <a:chOff x="6015523" y="3714217"/>
            <a:chExt cx="557665" cy="516387"/>
          </a:xfrm>
        </p:grpSpPr>
        <p:grpSp>
          <p:nvGrpSpPr>
            <p:cNvPr id="2935" name="Google Shape;2935;p64"/>
            <p:cNvGrpSpPr/>
            <p:nvPr/>
          </p:nvGrpSpPr>
          <p:grpSpPr>
            <a:xfrm>
              <a:off x="6036094" y="3716980"/>
              <a:ext cx="529822" cy="510480"/>
              <a:chOff x="3148311" y="-545634"/>
              <a:chExt cx="1006118" cy="969572"/>
            </a:xfrm>
          </p:grpSpPr>
          <p:sp>
            <p:nvSpPr>
              <p:cNvPr id="2936" name="Google Shape;2936;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6" name="Google Shape;2946;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64"/>
          <p:cNvGrpSpPr/>
          <p:nvPr/>
        </p:nvGrpSpPr>
        <p:grpSpPr>
          <a:xfrm>
            <a:off x="6707979" y="3073628"/>
            <a:ext cx="576302" cy="511871"/>
            <a:chOff x="6644304" y="3073628"/>
            <a:chExt cx="576302" cy="511871"/>
          </a:xfrm>
        </p:grpSpPr>
        <p:grpSp>
          <p:nvGrpSpPr>
            <p:cNvPr id="2948" name="Google Shape;2948;p64"/>
            <p:cNvGrpSpPr/>
            <p:nvPr/>
          </p:nvGrpSpPr>
          <p:grpSpPr>
            <a:xfrm>
              <a:off x="6712169" y="3073651"/>
              <a:ext cx="481611" cy="506713"/>
              <a:chOff x="1833536" y="-546641"/>
              <a:chExt cx="914567" cy="962419"/>
            </a:xfrm>
          </p:grpSpPr>
          <p:grpSp>
            <p:nvGrpSpPr>
              <p:cNvPr id="2949" name="Google Shape;2949;p64"/>
              <p:cNvGrpSpPr/>
              <p:nvPr/>
            </p:nvGrpSpPr>
            <p:grpSpPr>
              <a:xfrm>
                <a:off x="1833536" y="-524249"/>
                <a:ext cx="914567" cy="940027"/>
                <a:chOff x="1833536" y="-524249"/>
                <a:chExt cx="914567" cy="940027"/>
              </a:xfrm>
            </p:grpSpPr>
            <p:sp>
              <p:nvSpPr>
                <p:cNvPr id="2950" name="Google Shape;2950;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5" name="Google Shape;2955;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64"/>
          <p:cNvGrpSpPr/>
          <p:nvPr/>
        </p:nvGrpSpPr>
        <p:grpSpPr>
          <a:xfrm>
            <a:off x="6715725" y="3714143"/>
            <a:ext cx="560636" cy="516497"/>
            <a:chOff x="6652051" y="3714143"/>
            <a:chExt cx="560636" cy="516497"/>
          </a:xfrm>
        </p:grpSpPr>
        <p:grpSp>
          <p:nvGrpSpPr>
            <p:cNvPr id="2961" name="Google Shape;2961;p64"/>
            <p:cNvGrpSpPr/>
            <p:nvPr/>
          </p:nvGrpSpPr>
          <p:grpSpPr>
            <a:xfrm>
              <a:off x="6669657" y="3716715"/>
              <a:ext cx="466768" cy="464314"/>
              <a:chOff x="3139766" y="765669"/>
              <a:chExt cx="886380" cy="881888"/>
            </a:xfrm>
          </p:grpSpPr>
          <p:grpSp>
            <p:nvGrpSpPr>
              <p:cNvPr id="2962" name="Google Shape;2962;p64"/>
              <p:cNvGrpSpPr/>
              <p:nvPr/>
            </p:nvGrpSpPr>
            <p:grpSpPr>
              <a:xfrm>
                <a:off x="3139766" y="765669"/>
                <a:ext cx="886380" cy="881888"/>
                <a:chOff x="3139766" y="765669"/>
                <a:chExt cx="886380" cy="881888"/>
              </a:xfrm>
            </p:grpSpPr>
            <p:sp>
              <p:nvSpPr>
                <p:cNvPr id="2963" name="Google Shape;2963;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6" name="Google Shape;2976;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64"/>
          <p:cNvGrpSpPr/>
          <p:nvPr/>
        </p:nvGrpSpPr>
        <p:grpSpPr>
          <a:xfrm>
            <a:off x="625184" y="1201451"/>
            <a:ext cx="2665073" cy="1317140"/>
            <a:chOff x="793334" y="1192826"/>
            <a:chExt cx="2665073" cy="1317140"/>
          </a:xfrm>
        </p:grpSpPr>
        <p:sp>
          <p:nvSpPr>
            <p:cNvPr id="2978" name="Google Shape;2978;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4"/>
          <p:cNvGrpSpPr/>
          <p:nvPr/>
        </p:nvGrpSpPr>
        <p:grpSpPr>
          <a:xfrm>
            <a:off x="3597785" y="3065882"/>
            <a:ext cx="2241344" cy="1330656"/>
            <a:chOff x="3597785" y="3065882"/>
            <a:chExt cx="2241344" cy="1330656"/>
          </a:xfrm>
        </p:grpSpPr>
        <p:grpSp>
          <p:nvGrpSpPr>
            <p:cNvPr id="6946" name="Google Shape;6946;p64"/>
            <p:cNvGrpSpPr/>
            <p:nvPr/>
          </p:nvGrpSpPr>
          <p:grpSpPr>
            <a:xfrm>
              <a:off x="5296908" y="3937355"/>
              <a:ext cx="143198" cy="32380"/>
              <a:chOff x="5296908" y="3937355"/>
              <a:chExt cx="143198" cy="32380"/>
            </a:xfrm>
          </p:grpSpPr>
          <p:sp>
            <p:nvSpPr>
              <p:cNvPr id="6947" name="Google Shape;6947;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8" name="Google Shape;6948;p64"/>
              <p:cNvGrpSpPr/>
              <p:nvPr/>
            </p:nvGrpSpPr>
            <p:grpSpPr>
              <a:xfrm>
                <a:off x="5402331" y="3937355"/>
                <a:ext cx="37776" cy="32380"/>
                <a:chOff x="5402331" y="3937355"/>
                <a:chExt cx="37776" cy="32380"/>
              </a:xfrm>
            </p:grpSpPr>
            <p:sp>
              <p:nvSpPr>
                <p:cNvPr id="6949" name="Google Shape;6949;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64"/>
              <p:cNvGrpSpPr/>
              <p:nvPr/>
            </p:nvGrpSpPr>
            <p:grpSpPr>
              <a:xfrm>
                <a:off x="5296908" y="3937355"/>
                <a:ext cx="37783" cy="32380"/>
                <a:chOff x="5296908" y="3937355"/>
                <a:chExt cx="37783" cy="32380"/>
              </a:xfrm>
            </p:grpSpPr>
            <p:sp>
              <p:nvSpPr>
                <p:cNvPr id="6952" name="Google Shape;6952;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4" name="Google Shape;6954;p64"/>
            <p:cNvGrpSpPr/>
            <p:nvPr/>
          </p:nvGrpSpPr>
          <p:grpSpPr>
            <a:xfrm>
              <a:off x="4724163" y="3119631"/>
              <a:ext cx="120838" cy="84218"/>
              <a:chOff x="4724163" y="3119631"/>
              <a:chExt cx="120838" cy="84218"/>
            </a:xfrm>
          </p:grpSpPr>
          <p:grpSp>
            <p:nvGrpSpPr>
              <p:cNvPr id="6955" name="Google Shape;6955;p64"/>
              <p:cNvGrpSpPr/>
              <p:nvPr/>
            </p:nvGrpSpPr>
            <p:grpSpPr>
              <a:xfrm>
                <a:off x="4746712" y="3132773"/>
                <a:ext cx="86869" cy="56424"/>
                <a:chOff x="4746712" y="3132773"/>
                <a:chExt cx="86869" cy="56424"/>
              </a:xfrm>
            </p:grpSpPr>
            <p:sp>
              <p:nvSpPr>
                <p:cNvPr id="6956" name="Google Shape;6956;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4"/>
              <p:cNvGrpSpPr/>
              <p:nvPr/>
            </p:nvGrpSpPr>
            <p:grpSpPr>
              <a:xfrm>
                <a:off x="4773634" y="3143336"/>
                <a:ext cx="37776" cy="32451"/>
                <a:chOff x="4773634" y="3143336"/>
                <a:chExt cx="37776" cy="32451"/>
              </a:xfrm>
            </p:grpSpPr>
            <p:sp>
              <p:nvSpPr>
                <p:cNvPr id="6959" name="Google Shape;6959;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64"/>
              <p:cNvGrpSpPr/>
              <p:nvPr/>
            </p:nvGrpSpPr>
            <p:grpSpPr>
              <a:xfrm>
                <a:off x="4724163" y="3131248"/>
                <a:ext cx="37776" cy="32459"/>
                <a:chOff x="4724163" y="3131248"/>
                <a:chExt cx="37776" cy="32459"/>
              </a:xfrm>
            </p:grpSpPr>
            <p:sp>
              <p:nvSpPr>
                <p:cNvPr id="6962" name="Google Shape;6962;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64"/>
              <p:cNvGrpSpPr/>
              <p:nvPr/>
            </p:nvGrpSpPr>
            <p:grpSpPr>
              <a:xfrm>
                <a:off x="4755081" y="3176054"/>
                <a:ext cx="32357" cy="27795"/>
                <a:chOff x="4755081" y="3176054"/>
                <a:chExt cx="32357" cy="27795"/>
              </a:xfrm>
            </p:grpSpPr>
            <p:sp>
              <p:nvSpPr>
                <p:cNvPr id="6965" name="Google Shape;6965;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64"/>
              <p:cNvGrpSpPr/>
              <p:nvPr/>
            </p:nvGrpSpPr>
            <p:grpSpPr>
              <a:xfrm>
                <a:off x="4812550" y="3119631"/>
                <a:ext cx="32451" cy="27803"/>
                <a:chOff x="4812550" y="3119631"/>
                <a:chExt cx="32451" cy="27803"/>
              </a:xfrm>
            </p:grpSpPr>
            <p:sp>
              <p:nvSpPr>
                <p:cNvPr id="6968" name="Google Shape;6968;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0" name="Google Shape;6970;p64"/>
            <p:cNvGrpSpPr/>
            <p:nvPr/>
          </p:nvGrpSpPr>
          <p:grpSpPr>
            <a:xfrm>
              <a:off x="5382826" y="4027197"/>
              <a:ext cx="268967" cy="250422"/>
              <a:chOff x="5382826" y="4027197"/>
              <a:chExt cx="268967" cy="250422"/>
            </a:xfrm>
          </p:grpSpPr>
          <p:grpSp>
            <p:nvGrpSpPr>
              <p:cNvPr id="6971" name="Google Shape;6971;p64"/>
              <p:cNvGrpSpPr/>
              <p:nvPr/>
            </p:nvGrpSpPr>
            <p:grpSpPr>
              <a:xfrm>
                <a:off x="5405280" y="4042510"/>
                <a:ext cx="237570" cy="218647"/>
                <a:chOff x="5405280" y="4042510"/>
                <a:chExt cx="237570" cy="218647"/>
              </a:xfrm>
            </p:grpSpPr>
            <p:sp>
              <p:nvSpPr>
                <p:cNvPr id="6972" name="Google Shape;6972;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4"/>
              <p:cNvGrpSpPr/>
              <p:nvPr/>
            </p:nvGrpSpPr>
            <p:grpSpPr>
              <a:xfrm>
                <a:off x="5382826" y="4125549"/>
                <a:ext cx="37776" cy="32380"/>
                <a:chOff x="5382826" y="4125549"/>
                <a:chExt cx="37776" cy="32380"/>
              </a:xfrm>
            </p:grpSpPr>
            <p:sp>
              <p:nvSpPr>
                <p:cNvPr id="6979" name="Google Shape;6979;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64"/>
              <p:cNvGrpSpPr/>
              <p:nvPr/>
            </p:nvGrpSpPr>
            <p:grpSpPr>
              <a:xfrm>
                <a:off x="5475680" y="4195587"/>
                <a:ext cx="37783" cy="32364"/>
                <a:chOff x="5475680" y="4195587"/>
                <a:chExt cx="37783" cy="32364"/>
              </a:xfrm>
            </p:grpSpPr>
            <p:sp>
              <p:nvSpPr>
                <p:cNvPr id="6982" name="Google Shape;6982;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64"/>
              <p:cNvGrpSpPr/>
              <p:nvPr/>
            </p:nvGrpSpPr>
            <p:grpSpPr>
              <a:xfrm>
                <a:off x="5532575" y="4027197"/>
                <a:ext cx="33308" cy="32262"/>
                <a:chOff x="5532575" y="4027197"/>
                <a:chExt cx="33308" cy="32262"/>
              </a:xfrm>
            </p:grpSpPr>
            <p:sp>
              <p:nvSpPr>
                <p:cNvPr id="6985" name="Google Shape;6985;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64"/>
              <p:cNvGrpSpPr/>
              <p:nvPr/>
            </p:nvGrpSpPr>
            <p:grpSpPr>
              <a:xfrm>
                <a:off x="5590706" y="4245348"/>
                <a:ext cx="33497" cy="32270"/>
                <a:chOff x="5590706" y="4245348"/>
                <a:chExt cx="33497" cy="32270"/>
              </a:xfrm>
            </p:grpSpPr>
            <p:sp>
              <p:nvSpPr>
                <p:cNvPr id="6988" name="Google Shape;6988;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64"/>
              <p:cNvGrpSpPr/>
              <p:nvPr/>
            </p:nvGrpSpPr>
            <p:grpSpPr>
              <a:xfrm>
                <a:off x="5618681" y="4109677"/>
                <a:ext cx="33112" cy="32357"/>
                <a:chOff x="5618681" y="4109677"/>
                <a:chExt cx="33112" cy="32357"/>
              </a:xfrm>
            </p:grpSpPr>
            <p:sp>
              <p:nvSpPr>
                <p:cNvPr id="6991" name="Google Shape;6991;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64"/>
              <p:cNvGrpSpPr/>
              <p:nvPr/>
            </p:nvGrpSpPr>
            <p:grpSpPr>
              <a:xfrm>
                <a:off x="5479298" y="4128262"/>
                <a:ext cx="31405" cy="26906"/>
                <a:chOff x="5479298" y="4128262"/>
                <a:chExt cx="31405" cy="26906"/>
              </a:xfrm>
            </p:grpSpPr>
            <p:sp>
              <p:nvSpPr>
                <p:cNvPr id="6994" name="Google Shape;6994;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64"/>
              <p:cNvGrpSpPr/>
              <p:nvPr/>
            </p:nvGrpSpPr>
            <p:grpSpPr>
              <a:xfrm>
                <a:off x="5582903" y="4180116"/>
                <a:ext cx="31499" cy="26898"/>
                <a:chOff x="5582903" y="4180116"/>
                <a:chExt cx="31499" cy="26898"/>
              </a:xfrm>
            </p:grpSpPr>
            <p:sp>
              <p:nvSpPr>
                <p:cNvPr id="6997" name="Google Shape;6997;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9" name="Google Shape;6999;p64"/>
            <p:cNvGrpSpPr/>
            <p:nvPr/>
          </p:nvGrpSpPr>
          <p:grpSpPr>
            <a:xfrm>
              <a:off x="3977681" y="3230323"/>
              <a:ext cx="94584" cy="84085"/>
              <a:chOff x="3977681" y="3230323"/>
              <a:chExt cx="94584" cy="84085"/>
            </a:xfrm>
          </p:grpSpPr>
          <p:grpSp>
            <p:nvGrpSpPr>
              <p:cNvPr id="7000" name="Google Shape;7000;p64"/>
              <p:cNvGrpSpPr/>
              <p:nvPr/>
            </p:nvGrpSpPr>
            <p:grpSpPr>
              <a:xfrm>
                <a:off x="4000135" y="3243041"/>
                <a:ext cx="59570" cy="57186"/>
                <a:chOff x="4000135" y="3243041"/>
                <a:chExt cx="59570" cy="57186"/>
              </a:xfrm>
            </p:grpSpPr>
            <p:sp>
              <p:nvSpPr>
                <p:cNvPr id="7001" name="Google Shape;7001;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64"/>
              <p:cNvGrpSpPr/>
              <p:nvPr/>
            </p:nvGrpSpPr>
            <p:grpSpPr>
              <a:xfrm>
                <a:off x="3977681" y="3245872"/>
                <a:ext cx="37783" cy="32380"/>
                <a:chOff x="3977681" y="3245872"/>
                <a:chExt cx="37783" cy="32380"/>
              </a:xfrm>
            </p:grpSpPr>
            <p:sp>
              <p:nvSpPr>
                <p:cNvPr id="7005" name="Google Shape;7005;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4"/>
              <p:cNvGrpSpPr/>
              <p:nvPr/>
            </p:nvGrpSpPr>
            <p:grpSpPr>
              <a:xfrm>
                <a:off x="4040860" y="3262672"/>
                <a:ext cx="31405" cy="27001"/>
                <a:chOff x="4040860" y="3262672"/>
                <a:chExt cx="31405" cy="27001"/>
              </a:xfrm>
            </p:grpSpPr>
            <p:sp>
              <p:nvSpPr>
                <p:cNvPr id="7008" name="Google Shape;7008;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64"/>
              <p:cNvGrpSpPr/>
              <p:nvPr/>
            </p:nvGrpSpPr>
            <p:grpSpPr>
              <a:xfrm>
                <a:off x="4021072" y="3230323"/>
                <a:ext cx="31397" cy="26906"/>
                <a:chOff x="4021072" y="3230323"/>
                <a:chExt cx="31397" cy="26906"/>
              </a:xfrm>
            </p:grpSpPr>
            <p:sp>
              <p:nvSpPr>
                <p:cNvPr id="7011" name="Google Shape;7011;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4"/>
              <p:cNvGrpSpPr/>
              <p:nvPr/>
            </p:nvGrpSpPr>
            <p:grpSpPr>
              <a:xfrm>
                <a:off x="4001472" y="3287462"/>
                <a:ext cx="31499" cy="26945"/>
                <a:chOff x="4001472" y="3287462"/>
                <a:chExt cx="31499" cy="26945"/>
              </a:xfrm>
            </p:grpSpPr>
            <p:sp>
              <p:nvSpPr>
                <p:cNvPr id="7014" name="Google Shape;7014;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6" name="Google Shape;7016;p64"/>
            <p:cNvGrpSpPr/>
            <p:nvPr/>
          </p:nvGrpSpPr>
          <p:grpSpPr>
            <a:xfrm>
              <a:off x="4084715" y="3258865"/>
              <a:ext cx="184961" cy="137268"/>
              <a:chOff x="4084715" y="3258865"/>
              <a:chExt cx="184961" cy="137268"/>
            </a:xfrm>
          </p:grpSpPr>
          <p:grpSp>
            <p:nvGrpSpPr>
              <p:cNvPr id="7017" name="Google Shape;7017;p64"/>
              <p:cNvGrpSpPr/>
              <p:nvPr/>
            </p:nvGrpSpPr>
            <p:grpSpPr>
              <a:xfrm>
                <a:off x="4107453" y="3271583"/>
                <a:ext cx="153470" cy="110275"/>
                <a:chOff x="4107453" y="3271583"/>
                <a:chExt cx="153470" cy="110275"/>
              </a:xfrm>
            </p:grpSpPr>
            <p:sp>
              <p:nvSpPr>
                <p:cNvPr id="7018" name="Google Shape;7018;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64"/>
              <p:cNvGrpSpPr/>
              <p:nvPr/>
            </p:nvGrpSpPr>
            <p:grpSpPr>
              <a:xfrm>
                <a:off x="4136947" y="3258865"/>
                <a:ext cx="31499" cy="27001"/>
                <a:chOff x="4136947" y="3258865"/>
                <a:chExt cx="31499" cy="27001"/>
              </a:xfrm>
            </p:grpSpPr>
            <p:sp>
              <p:nvSpPr>
                <p:cNvPr id="7023" name="Google Shape;7023;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4"/>
              <p:cNvGrpSpPr/>
              <p:nvPr/>
            </p:nvGrpSpPr>
            <p:grpSpPr>
              <a:xfrm>
                <a:off x="4084715" y="3266478"/>
                <a:ext cx="31468" cy="26898"/>
                <a:chOff x="4084715" y="3266478"/>
                <a:chExt cx="31468" cy="26898"/>
              </a:xfrm>
            </p:grpSpPr>
            <p:sp>
              <p:nvSpPr>
                <p:cNvPr id="7026" name="Google Shape;7026;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4"/>
              <p:cNvGrpSpPr/>
              <p:nvPr/>
            </p:nvGrpSpPr>
            <p:grpSpPr>
              <a:xfrm>
                <a:off x="4159213" y="3279849"/>
                <a:ext cx="31405" cy="26945"/>
                <a:chOff x="4159213" y="3279849"/>
                <a:chExt cx="31405" cy="26945"/>
              </a:xfrm>
            </p:grpSpPr>
            <p:sp>
              <p:nvSpPr>
                <p:cNvPr id="7029" name="Google Shape;7029;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4"/>
              <p:cNvGrpSpPr/>
              <p:nvPr/>
            </p:nvGrpSpPr>
            <p:grpSpPr>
              <a:xfrm>
                <a:off x="4201550" y="3266502"/>
                <a:ext cx="31405" cy="26883"/>
                <a:chOff x="4201550" y="3266502"/>
                <a:chExt cx="31405" cy="26883"/>
              </a:xfrm>
            </p:grpSpPr>
            <p:sp>
              <p:nvSpPr>
                <p:cNvPr id="7032" name="Google Shape;7032;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4"/>
              <p:cNvGrpSpPr/>
              <p:nvPr/>
            </p:nvGrpSpPr>
            <p:grpSpPr>
              <a:xfrm>
                <a:off x="4201550" y="3338278"/>
                <a:ext cx="31405" cy="26930"/>
                <a:chOff x="4201550" y="3338278"/>
                <a:chExt cx="31405" cy="26930"/>
              </a:xfrm>
            </p:grpSpPr>
            <p:sp>
              <p:nvSpPr>
                <p:cNvPr id="7035" name="Google Shape;7035;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64"/>
              <p:cNvGrpSpPr/>
              <p:nvPr/>
            </p:nvGrpSpPr>
            <p:grpSpPr>
              <a:xfrm>
                <a:off x="4238272" y="3369132"/>
                <a:ext cx="31405" cy="27001"/>
                <a:chOff x="4238272" y="3369132"/>
                <a:chExt cx="31405" cy="27001"/>
              </a:xfrm>
            </p:grpSpPr>
            <p:sp>
              <p:nvSpPr>
                <p:cNvPr id="7038" name="Google Shape;7038;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0" name="Google Shape;7040;p64"/>
            <p:cNvGrpSpPr/>
            <p:nvPr/>
          </p:nvGrpSpPr>
          <p:grpSpPr>
            <a:xfrm>
              <a:off x="4068639" y="3200169"/>
              <a:ext cx="77643" cy="37272"/>
              <a:chOff x="4068639" y="3200169"/>
              <a:chExt cx="77643" cy="37272"/>
            </a:xfrm>
          </p:grpSpPr>
          <p:sp>
            <p:nvSpPr>
              <p:cNvPr id="7041" name="Google Shape;7041;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2" name="Google Shape;7042;p64"/>
              <p:cNvGrpSpPr/>
              <p:nvPr/>
            </p:nvGrpSpPr>
            <p:grpSpPr>
              <a:xfrm>
                <a:off x="4114878" y="3200169"/>
                <a:ext cx="31405" cy="26993"/>
                <a:chOff x="4114878" y="3200169"/>
                <a:chExt cx="31405" cy="26993"/>
              </a:xfrm>
            </p:grpSpPr>
            <p:sp>
              <p:nvSpPr>
                <p:cNvPr id="7043" name="Google Shape;7043;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64"/>
              <p:cNvGrpSpPr/>
              <p:nvPr/>
            </p:nvGrpSpPr>
            <p:grpSpPr>
              <a:xfrm>
                <a:off x="4068639" y="3210535"/>
                <a:ext cx="31499" cy="26906"/>
                <a:chOff x="4068639" y="3210535"/>
                <a:chExt cx="31499" cy="26906"/>
              </a:xfrm>
            </p:grpSpPr>
            <p:sp>
              <p:nvSpPr>
                <p:cNvPr id="7046" name="Google Shape;7046;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8" name="Google Shape;7048;p64"/>
            <p:cNvGrpSpPr/>
            <p:nvPr/>
          </p:nvGrpSpPr>
          <p:grpSpPr>
            <a:xfrm>
              <a:off x="3869702" y="3066935"/>
              <a:ext cx="382664" cy="190294"/>
              <a:chOff x="3869702" y="3066935"/>
              <a:chExt cx="382664" cy="190294"/>
            </a:xfrm>
          </p:grpSpPr>
          <p:grpSp>
            <p:nvGrpSpPr>
              <p:cNvPr id="7049" name="Google Shape;7049;p64"/>
              <p:cNvGrpSpPr/>
              <p:nvPr/>
            </p:nvGrpSpPr>
            <p:grpSpPr>
              <a:xfrm>
                <a:off x="3888633" y="3082351"/>
                <a:ext cx="351172" cy="160698"/>
                <a:chOff x="3888633" y="3082351"/>
                <a:chExt cx="351172" cy="160698"/>
              </a:xfrm>
            </p:grpSpPr>
            <p:sp>
              <p:nvSpPr>
                <p:cNvPr id="7050" name="Google Shape;7050;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64"/>
              <p:cNvGrpSpPr/>
              <p:nvPr/>
            </p:nvGrpSpPr>
            <p:grpSpPr>
              <a:xfrm>
                <a:off x="4143703" y="3066935"/>
                <a:ext cx="37783" cy="32357"/>
                <a:chOff x="4143703" y="3066935"/>
                <a:chExt cx="37783" cy="32357"/>
              </a:xfrm>
            </p:grpSpPr>
            <p:sp>
              <p:nvSpPr>
                <p:cNvPr id="7057" name="Google Shape;7057;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64"/>
              <p:cNvGrpSpPr/>
              <p:nvPr/>
            </p:nvGrpSpPr>
            <p:grpSpPr>
              <a:xfrm>
                <a:off x="4044565" y="3103563"/>
                <a:ext cx="37783" cy="32451"/>
                <a:chOff x="4044565" y="3103563"/>
                <a:chExt cx="37783" cy="32451"/>
              </a:xfrm>
            </p:grpSpPr>
            <p:sp>
              <p:nvSpPr>
                <p:cNvPr id="7060" name="Google Shape;7060;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64"/>
              <p:cNvGrpSpPr/>
              <p:nvPr/>
            </p:nvGrpSpPr>
            <p:grpSpPr>
              <a:xfrm>
                <a:off x="4017454" y="3188237"/>
                <a:ext cx="37776" cy="32357"/>
                <a:chOff x="4017454" y="3188237"/>
                <a:chExt cx="37776" cy="32357"/>
              </a:xfrm>
            </p:grpSpPr>
            <p:sp>
              <p:nvSpPr>
                <p:cNvPr id="7063" name="Google Shape;7063;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64"/>
              <p:cNvGrpSpPr/>
              <p:nvPr/>
            </p:nvGrpSpPr>
            <p:grpSpPr>
              <a:xfrm>
                <a:off x="3921548" y="3157509"/>
                <a:ext cx="37783" cy="32357"/>
                <a:chOff x="3921548" y="3157509"/>
                <a:chExt cx="37783" cy="32357"/>
              </a:xfrm>
            </p:grpSpPr>
            <p:sp>
              <p:nvSpPr>
                <p:cNvPr id="7066" name="Google Shape;7066;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64"/>
              <p:cNvGrpSpPr/>
              <p:nvPr/>
            </p:nvGrpSpPr>
            <p:grpSpPr>
              <a:xfrm>
                <a:off x="3939056" y="3211620"/>
                <a:ext cx="37783" cy="32380"/>
                <a:chOff x="3939056" y="3211620"/>
                <a:chExt cx="37783" cy="32380"/>
              </a:xfrm>
            </p:grpSpPr>
            <p:sp>
              <p:nvSpPr>
                <p:cNvPr id="7069" name="Google Shape;7069;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64"/>
              <p:cNvGrpSpPr/>
              <p:nvPr/>
            </p:nvGrpSpPr>
            <p:grpSpPr>
              <a:xfrm>
                <a:off x="4176240" y="3136965"/>
                <a:ext cx="31405" cy="26930"/>
                <a:chOff x="4176240" y="3136965"/>
                <a:chExt cx="31405" cy="26930"/>
              </a:xfrm>
            </p:grpSpPr>
            <p:sp>
              <p:nvSpPr>
                <p:cNvPr id="7072" name="Google Shape;7072;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64"/>
              <p:cNvGrpSpPr/>
              <p:nvPr/>
            </p:nvGrpSpPr>
            <p:grpSpPr>
              <a:xfrm>
                <a:off x="4133148" y="3152593"/>
                <a:ext cx="31499" cy="27001"/>
                <a:chOff x="4133148" y="3152593"/>
                <a:chExt cx="31499" cy="27001"/>
              </a:xfrm>
            </p:grpSpPr>
            <p:sp>
              <p:nvSpPr>
                <p:cNvPr id="7075" name="Google Shape;7075;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64"/>
              <p:cNvGrpSpPr/>
              <p:nvPr/>
            </p:nvGrpSpPr>
            <p:grpSpPr>
              <a:xfrm>
                <a:off x="4220866" y="3073534"/>
                <a:ext cx="31499" cy="26898"/>
                <a:chOff x="4220866" y="3073534"/>
                <a:chExt cx="31499" cy="26898"/>
              </a:xfrm>
            </p:grpSpPr>
            <p:sp>
              <p:nvSpPr>
                <p:cNvPr id="7078" name="Google Shape;7078;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64"/>
              <p:cNvGrpSpPr/>
              <p:nvPr/>
            </p:nvGrpSpPr>
            <p:grpSpPr>
              <a:xfrm>
                <a:off x="3869702" y="3230323"/>
                <a:ext cx="31499" cy="26906"/>
                <a:chOff x="3869702" y="3230323"/>
                <a:chExt cx="31499" cy="26906"/>
              </a:xfrm>
            </p:grpSpPr>
            <p:sp>
              <p:nvSpPr>
                <p:cNvPr id="7081" name="Google Shape;7081;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3" name="Google Shape;7083;p64"/>
            <p:cNvGrpSpPr/>
            <p:nvPr/>
          </p:nvGrpSpPr>
          <p:grpSpPr>
            <a:xfrm>
              <a:off x="4271383" y="3065882"/>
              <a:ext cx="304556" cy="341663"/>
              <a:chOff x="4271383" y="3065882"/>
              <a:chExt cx="304556" cy="341663"/>
            </a:xfrm>
          </p:grpSpPr>
          <p:grpSp>
            <p:nvGrpSpPr>
              <p:cNvPr id="7084" name="Google Shape;7084;p64"/>
              <p:cNvGrpSpPr/>
              <p:nvPr/>
            </p:nvGrpSpPr>
            <p:grpSpPr>
              <a:xfrm>
                <a:off x="4293838" y="3078639"/>
                <a:ext cx="269353" cy="311973"/>
                <a:chOff x="4293838" y="3078639"/>
                <a:chExt cx="269353" cy="311973"/>
              </a:xfrm>
            </p:grpSpPr>
            <p:sp>
              <p:nvSpPr>
                <p:cNvPr id="7085" name="Google Shape;7085;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64"/>
              <p:cNvGrpSpPr/>
              <p:nvPr/>
            </p:nvGrpSpPr>
            <p:grpSpPr>
              <a:xfrm>
                <a:off x="4538164" y="3342061"/>
                <a:ext cx="37776" cy="32380"/>
                <a:chOff x="4538164" y="3342061"/>
                <a:chExt cx="37776" cy="32380"/>
              </a:xfrm>
            </p:grpSpPr>
            <p:sp>
              <p:nvSpPr>
                <p:cNvPr id="7103" name="Google Shape;7103;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64"/>
              <p:cNvGrpSpPr/>
              <p:nvPr/>
            </p:nvGrpSpPr>
            <p:grpSpPr>
              <a:xfrm>
                <a:off x="4271383" y="3194742"/>
                <a:ext cx="37783" cy="32420"/>
                <a:chOff x="4271383" y="3194742"/>
                <a:chExt cx="37783" cy="32420"/>
              </a:xfrm>
            </p:grpSpPr>
            <p:sp>
              <p:nvSpPr>
                <p:cNvPr id="7106" name="Google Shape;7106;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64"/>
              <p:cNvGrpSpPr/>
              <p:nvPr/>
            </p:nvGrpSpPr>
            <p:grpSpPr>
              <a:xfrm>
                <a:off x="4284416" y="3084058"/>
                <a:ext cx="37783" cy="32357"/>
                <a:chOff x="4284416" y="3084058"/>
                <a:chExt cx="37783" cy="32357"/>
              </a:xfrm>
            </p:grpSpPr>
            <p:sp>
              <p:nvSpPr>
                <p:cNvPr id="7109" name="Google Shape;7109;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64"/>
              <p:cNvGrpSpPr/>
              <p:nvPr/>
            </p:nvGrpSpPr>
            <p:grpSpPr>
              <a:xfrm>
                <a:off x="4478697" y="3297561"/>
                <a:ext cx="37776" cy="32451"/>
                <a:chOff x="4478697" y="3297561"/>
                <a:chExt cx="37776" cy="32451"/>
              </a:xfrm>
            </p:grpSpPr>
            <p:sp>
              <p:nvSpPr>
                <p:cNvPr id="7112" name="Google Shape;7112;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64"/>
              <p:cNvGrpSpPr/>
              <p:nvPr/>
            </p:nvGrpSpPr>
            <p:grpSpPr>
              <a:xfrm>
                <a:off x="4411813" y="3331711"/>
                <a:ext cx="37776" cy="32451"/>
                <a:chOff x="4411813" y="3331711"/>
                <a:chExt cx="37776" cy="32451"/>
              </a:xfrm>
            </p:grpSpPr>
            <p:sp>
              <p:nvSpPr>
                <p:cNvPr id="7115" name="Google Shape;7115;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64"/>
              <p:cNvGrpSpPr/>
              <p:nvPr/>
            </p:nvGrpSpPr>
            <p:grpSpPr>
              <a:xfrm>
                <a:off x="4337984" y="3375188"/>
                <a:ext cx="37776" cy="32357"/>
                <a:chOff x="4337984" y="3375188"/>
                <a:chExt cx="37776" cy="32357"/>
              </a:xfrm>
            </p:grpSpPr>
            <p:sp>
              <p:nvSpPr>
                <p:cNvPr id="7118" name="Google Shape;7118;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64"/>
              <p:cNvGrpSpPr/>
              <p:nvPr/>
            </p:nvGrpSpPr>
            <p:grpSpPr>
              <a:xfrm>
                <a:off x="4494867" y="3090530"/>
                <a:ext cx="37878" cy="32451"/>
                <a:chOff x="4494867" y="3090530"/>
                <a:chExt cx="37878" cy="32451"/>
              </a:xfrm>
            </p:grpSpPr>
            <p:sp>
              <p:nvSpPr>
                <p:cNvPr id="7121" name="Google Shape;7121;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64"/>
              <p:cNvGrpSpPr/>
              <p:nvPr/>
            </p:nvGrpSpPr>
            <p:grpSpPr>
              <a:xfrm>
                <a:off x="4525124" y="3207774"/>
                <a:ext cx="37783" cy="32420"/>
                <a:chOff x="4525124" y="3207774"/>
                <a:chExt cx="37783" cy="32420"/>
              </a:xfrm>
            </p:grpSpPr>
            <p:sp>
              <p:nvSpPr>
                <p:cNvPr id="7124" name="Google Shape;7124;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64"/>
              <p:cNvGrpSpPr/>
              <p:nvPr/>
            </p:nvGrpSpPr>
            <p:grpSpPr>
              <a:xfrm>
                <a:off x="4440544" y="3176479"/>
                <a:ext cx="31499" cy="26898"/>
                <a:chOff x="4440544" y="3176479"/>
                <a:chExt cx="31499" cy="26898"/>
              </a:xfrm>
            </p:grpSpPr>
            <p:sp>
              <p:nvSpPr>
                <p:cNvPr id="7127" name="Google Shape;7127;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9" name="Google Shape;7129;p64"/>
              <p:cNvGrpSpPr/>
              <p:nvPr/>
            </p:nvGrpSpPr>
            <p:grpSpPr>
              <a:xfrm>
                <a:off x="4350545" y="3156400"/>
                <a:ext cx="31405" cy="27001"/>
                <a:chOff x="4350545" y="3156400"/>
                <a:chExt cx="31405" cy="27001"/>
              </a:xfrm>
            </p:grpSpPr>
            <p:sp>
              <p:nvSpPr>
                <p:cNvPr id="7130" name="Google Shape;7130;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64"/>
              <p:cNvGrpSpPr/>
              <p:nvPr/>
            </p:nvGrpSpPr>
            <p:grpSpPr>
              <a:xfrm>
                <a:off x="4376703" y="3255058"/>
                <a:ext cx="31405" cy="27001"/>
                <a:chOff x="4376703" y="3255058"/>
                <a:chExt cx="31405" cy="27001"/>
              </a:xfrm>
            </p:grpSpPr>
            <p:sp>
              <p:nvSpPr>
                <p:cNvPr id="7133" name="Google Shape;7133;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64"/>
              <p:cNvGrpSpPr/>
              <p:nvPr/>
            </p:nvGrpSpPr>
            <p:grpSpPr>
              <a:xfrm>
                <a:off x="4331322" y="3283656"/>
                <a:ext cx="31405" cy="26945"/>
                <a:chOff x="4331322" y="3283656"/>
                <a:chExt cx="31405" cy="26945"/>
              </a:xfrm>
            </p:grpSpPr>
            <p:sp>
              <p:nvSpPr>
                <p:cNvPr id="7136" name="Google Shape;7136;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64"/>
              <p:cNvGrpSpPr/>
              <p:nvPr/>
            </p:nvGrpSpPr>
            <p:grpSpPr>
              <a:xfrm>
                <a:off x="4380510" y="3065882"/>
                <a:ext cx="31405" cy="26938"/>
                <a:chOff x="4380510" y="3065882"/>
                <a:chExt cx="31405" cy="26938"/>
              </a:xfrm>
            </p:grpSpPr>
            <p:sp>
              <p:nvSpPr>
                <p:cNvPr id="7139" name="Google Shape;7139;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1" name="Google Shape;7141;p64"/>
            <p:cNvGrpSpPr/>
            <p:nvPr/>
          </p:nvGrpSpPr>
          <p:grpSpPr>
            <a:xfrm>
              <a:off x="4558998" y="3188237"/>
              <a:ext cx="1280131" cy="1052746"/>
              <a:chOff x="4558998" y="3188237"/>
              <a:chExt cx="1280131" cy="1052746"/>
            </a:xfrm>
          </p:grpSpPr>
          <p:sp>
            <p:nvSpPr>
              <p:cNvPr id="7142" name="Google Shape;7142;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3" name="Google Shape;7143;p64"/>
              <p:cNvGrpSpPr/>
              <p:nvPr/>
            </p:nvGrpSpPr>
            <p:grpSpPr>
              <a:xfrm>
                <a:off x="4579164" y="3203653"/>
                <a:ext cx="1244833" cy="1020397"/>
                <a:chOff x="4579164" y="3203653"/>
                <a:chExt cx="1244833" cy="1020397"/>
              </a:xfrm>
            </p:grpSpPr>
            <p:sp>
              <p:nvSpPr>
                <p:cNvPr id="7144" name="Google Shape;7144;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6" name="Google Shape;7146;p64"/>
                <p:cNvGrpSpPr/>
                <p:nvPr/>
              </p:nvGrpSpPr>
              <p:grpSpPr>
                <a:xfrm>
                  <a:off x="4579164" y="3203653"/>
                  <a:ext cx="1244833" cy="1020397"/>
                  <a:chOff x="4579164" y="3203653"/>
                  <a:chExt cx="1244833" cy="1020397"/>
                </a:xfrm>
              </p:grpSpPr>
              <p:sp>
                <p:nvSpPr>
                  <p:cNvPr id="7147" name="Google Shape;7147;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9" name="Google Shape;7149;p64"/>
                  <p:cNvGrpSpPr/>
                  <p:nvPr/>
                </p:nvGrpSpPr>
                <p:grpSpPr>
                  <a:xfrm>
                    <a:off x="4579164" y="3203653"/>
                    <a:ext cx="1244833" cy="1020397"/>
                    <a:chOff x="4579164" y="3203653"/>
                    <a:chExt cx="1244833" cy="1020397"/>
                  </a:xfrm>
                </p:grpSpPr>
                <p:sp>
                  <p:nvSpPr>
                    <p:cNvPr id="7150" name="Google Shape;7150;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8" name="Google Shape;7158;p64"/>
                    <p:cNvGrpSpPr/>
                    <p:nvPr/>
                  </p:nvGrpSpPr>
                  <p:grpSpPr>
                    <a:xfrm>
                      <a:off x="4579164" y="3203653"/>
                      <a:ext cx="1244833" cy="1020397"/>
                      <a:chOff x="4579164" y="3203653"/>
                      <a:chExt cx="1244833" cy="1020397"/>
                    </a:xfrm>
                  </p:grpSpPr>
                  <p:sp>
                    <p:nvSpPr>
                      <p:cNvPr id="7159" name="Google Shape;7159;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3" name="Google Shape;7173;p64"/>
                      <p:cNvGrpSpPr/>
                      <p:nvPr/>
                    </p:nvGrpSpPr>
                    <p:grpSpPr>
                      <a:xfrm>
                        <a:off x="4579164" y="3203653"/>
                        <a:ext cx="1244833" cy="1020397"/>
                        <a:chOff x="4579164" y="3203653"/>
                        <a:chExt cx="1244833" cy="1020397"/>
                      </a:xfrm>
                    </p:grpSpPr>
                    <p:sp>
                      <p:nvSpPr>
                        <p:cNvPr id="7174" name="Google Shape;7174;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8" name="Google Shape;7198;p64"/>
                        <p:cNvGrpSpPr/>
                        <p:nvPr/>
                      </p:nvGrpSpPr>
                      <p:grpSpPr>
                        <a:xfrm>
                          <a:off x="4579164" y="3203653"/>
                          <a:ext cx="1244833" cy="1020397"/>
                          <a:chOff x="4579164" y="3203653"/>
                          <a:chExt cx="1244833" cy="1020397"/>
                        </a:xfrm>
                      </p:grpSpPr>
                      <p:sp>
                        <p:nvSpPr>
                          <p:cNvPr id="7199" name="Google Shape;7199;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0" name="Google Shape;7200;p64"/>
                          <p:cNvGrpSpPr/>
                          <p:nvPr/>
                        </p:nvGrpSpPr>
                        <p:grpSpPr>
                          <a:xfrm>
                            <a:off x="4579164" y="3203653"/>
                            <a:ext cx="1244833" cy="1020397"/>
                            <a:chOff x="4579164" y="3203653"/>
                            <a:chExt cx="1244833" cy="1020397"/>
                          </a:xfrm>
                        </p:grpSpPr>
                        <p:sp>
                          <p:nvSpPr>
                            <p:cNvPr id="7201" name="Google Shape;7201;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4"/>
                            <p:cNvGrpSpPr/>
                            <p:nvPr/>
                          </p:nvGrpSpPr>
                          <p:grpSpPr>
                            <a:xfrm>
                              <a:off x="4579164" y="3203653"/>
                              <a:ext cx="1244833" cy="1020397"/>
                              <a:chOff x="4579164" y="3203653"/>
                              <a:chExt cx="1244833" cy="1020397"/>
                            </a:xfrm>
                          </p:grpSpPr>
                          <p:sp>
                            <p:nvSpPr>
                              <p:cNvPr id="7209" name="Google Shape;7209;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2" name="Google Shape;7222;p64"/>
                              <p:cNvGrpSpPr/>
                              <p:nvPr/>
                            </p:nvGrpSpPr>
                            <p:grpSpPr>
                              <a:xfrm>
                                <a:off x="4579164" y="3203653"/>
                                <a:ext cx="1244833" cy="1020397"/>
                                <a:chOff x="4579164" y="3203653"/>
                                <a:chExt cx="1244833" cy="1020397"/>
                              </a:xfrm>
                            </p:grpSpPr>
                            <p:sp>
                              <p:nvSpPr>
                                <p:cNvPr id="7223" name="Google Shape;7223;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0" name="Google Shape;7230;p64"/>
                                <p:cNvGrpSpPr/>
                                <p:nvPr/>
                              </p:nvGrpSpPr>
                              <p:grpSpPr>
                                <a:xfrm>
                                  <a:off x="4579164" y="3203653"/>
                                  <a:ext cx="1244833" cy="1020397"/>
                                  <a:chOff x="4579164" y="3203653"/>
                                  <a:chExt cx="1244833" cy="1020397"/>
                                </a:xfrm>
                              </p:grpSpPr>
                              <p:sp>
                                <p:nvSpPr>
                                  <p:cNvPr id="7231" name="Google Shape;7231;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64"/>
                                  <p:cNvGrpSpPr/>
                                  <p:nvPr/>
                                </p:nvGrpSpPr>
                                <p:grpSpPr>
                                  <a:xfrm>
                                    <a:off x="4579164" y="3203653"/>
                                    <a:ext cx="1244833" cy="1020397"/>
                                    <a:chOff x="4579164" y="3203653"/>
                                    <a:chExt cx="1244833" cy="1020397"/>
                                  </a:xfrm>
                                </p:grpSpPr>
                                <p:sp>
                                  <p:nvSpPr>
                                    <p:cNvPr id="7237" name="Google Shape;7237;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41" name="Google Shape;7241;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44" name="Google Shape;7244;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45" name="Google Shape;7245;p64"/>
              <p:cNvGrpSpPr/>
              <p:nvPr/>
            </p:nvGrpSpPr>
            <p:grpSpPr>
              <a:xfrm>
                <a:off x="4595437" y="3598775"/>
                <a:ext cx="37776" cy="32451"/>
                <a:chOff x="4595437" y="3598775"/>
                <a:chExt cx="37776" cy="32451"/>
              </a:xfrm>
            </p:grpSpPr>
            <p:sp>
              <p:nvSpPr>
                <p:cNvPr id="7246" name="Google Shape;7246;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4"/>
              <p:cNvGrpSpPr/>
              <p:nvPr/>
            </p:nvGrpSpPr>
            <p:grpSpPr>
              <a:xfrm>
                <a:off x="4641864" y="3524443"/>
                <a:ext cx="37776" cy="32380"/>
                <a:chOff x="4641864" y="3524443"/>
                <a:chExt cx="37776" cy="32380"/>
              </a:xfrm>
            </p:grpSpPr>
            <p:sp>
              <p:nvSpPr>
                <p:cNvPr id="7249" name="Google Shape;7249;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64"/>
              <p:cNvGrpSpPr/>
              <p:nvPr/>
            </p:nvGrpSpPr>
            <p:grpSpPr>
              <a:xfrm>
                <a:off x="4648431" y="3893901"/>
                <a:ext cx="37776" cy="32357"/>
                <a:chOff x="4648431" y="3893901"/>
                <a:chExt cx="37776" cy="32357"/>
              </a:xfrm>
            </p:grpSpPr>
            <p:sp>
              <p:nvSpPr>
                <p:cNvPr id="7252" name="Google Shape;7252;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64"/>
              <p:cNvGrpSpPr/>
              <p:nvPr/>
            </p:nvGrpSpPr>
            <p:grpSpPr>
              <a:xfrm>
                <a:off x="4567752" y="3722908"/>
                <a:ext cx="37870" cy="32380"/>
                <a:chOff x="4567752" y="3722908"/>
                <a:chExt cx="37870" cy="32380"/>
              </a:xfrm>
            </p:grpSpPr>
            <p:sp>
              <p:nvSpPr>
                <p:cNvPr id="7255" name="Google Shape;7255;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64"/>
              <p:cNvGrpSpPr/>
              <p:nvPr/>
            </p:nvGrpSpPr>
            <p:grpSpPr>
              <a:xfrm>
                <a:off x="4617506" y="3652052"/>
                <a:ext cx="37783" cy="32357"/>
                <a:chOff x="4617506" y="3652052"/>
                <a:chExt cx="37783" cy="32357"/>
              </a:xfrm>
            </p:grpSpPr>
            <p:sp>
              <p:nvSpPr>
                <p:cNvPr id="7258" name="Google Shape;7258;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4"/>
              <p:cNvGrpSpPr/>
              <p:nvPr/>
            </p:nvGrpSpPr>
            <p:grpSpPr>
              <a:xfrm>
                <a:off x="4739005" y="3554149"/>
                <a:ext cx="37870" cy="32357"/>
                <a:chOff x="4739005" y="3554149"/>
                <a:chExt cx="37870" cy="32357"/>
              </a:xfrm>
            </p:grpSpPr>
            <p:sp>
              <p:nvSpPr>
                <p:cNvPr id="7261" name="Google Shape;7261;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64"/>
              <p:cNvGrpSpPr/>
              <p:nvPr/>
            </p:nvGrpSpPr>
            <p:grpSpPr>
              <a:xfrm>
                <a:off x="4806557" y="3630258"/>
                <a:ext cx="37776" cy="32364"/>
                <a:chOff x="4806557" y="3630258"/>
                <a:chExt cx="37776" cy="32364"/>
              </a:xfrm>
            </p:grpSpPr>
            <p:sp>
              <p:nvSpPr>
                <p:cNvPr id="7264" name="Google Shape;7264;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64"/>
              <p:cNvGrpSpPr/>
              <p:nvPr/>
            </p:nvGrpSpPr>
            <p:grpSpPr>
              <a:xfrm>
                <a:off x="4737007" y="4004357"/>
                <a:ext cx="37870" cy="32357"/>
                <a:chOff x="4737007" y="4004357"/>
                <a:chExt cx="37870" cy="32357"/>
              </a:xfrm>
            </p:grpSpPr>
            <p:sp>
              <p:nvSpPr>
                <p:cNvPr id="7267" name="Google Shape;7267;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64"/>
              <p:cNvGrpSpPr/>
              <p:nvPr/>
            </p:nvGrpSpPr>
            <p:grpSpPr>
              <a:xfrm>
                <a:off x="4773634" y="4208627"/>
                <a:ext cx="37776" cy="32357"/>
                <a:chOff x="4773634" y="4208627"/>
                <a:chExt cx="37776" cy="32357"/>
              </a:xfrm>
            </p:grpSpPr>
            <p:sp>
              <p:nvSpPr>
                <p:cNvPr id="7270" name="Google Shape;7270;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64"/>
              <p:cNvGrpSpPr/>
              <p:nvPr/>
            </p:nvGrpSpPr>
            <p:grpSpPr>
              <a:xfrm>
                <a:off x="4888282" y="4074764"/>
                <a:ext cx="37776" cy="32451"/>
                <a:chOff x="4888282" y="4074764"/>
                <a:chExt cx="37776" cy="32451"/>
              </a:xfrm>
            </p:grpSpPr>
            <p:sp>
              <p:nvSpPr>
                <p:cNvPr id="7273" name="Google Shape;7273;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64"/>
              <p:cNvGrpSpPr/>
              <p:nvPr/>
            </p:nvGrpSpPr>
            <p:grpSpPr>
              <a:xfrm>
                <a:off x="4901315" y="3804271"/>
                <a:ext cx="37776" cy="32364"/>
                <a:chOff x="4901315" y="3804271"/>
                <a:chExt cx="37776" cy="32364"/>
              </a:xfrm>
            </p:grpSpPr>
            <p:sp>
              <p:nvSpPr>
                <p:cNvPr id="7276" name="Google Shape;7276;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64"/>
              <p:cNvGrpSpPr/>
              <p:nvPr/>
            </p:nvGrpSpPr>
            <p:grpSpPr>
              <a:xfrm>
                <a:off x="4866394" y="3715035"/>
                <a:ext cx="37846" cy="32357"/>
                <a:chOff x="4866394" y="3715035"/>
                <a:chExt cx="37846" cy="32357"/>
              </a:xfrm>
            </p:grpSpPr>
            <p:sp>
              <p:nvSpPr>
                <p:cNvPr id="7279" name="Google Shape;7279;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64"/>
              <p:cNvGrpSpPr/>
              <p:nvPr/>
            </p:nvGrpSpPr>
            <p:grpSpPr>
              <a:xfrm>
                <a:off x="4979233" y="3839798"/>
                <a:ext cx="37878" cy="32420"/>
                <a:chOff x="4979233" y="3839798"/>
                <a:chExt cx="37878" cy="32420"/>
              </a:xfrm>
            </p:grpSpPr>
            <p:sp>
              <p:nvSpPr>
                <p:cNvPr id="7282" name="Google Shape;7282;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64"/>
              <p:cNvGrpSpPr/>
              <p:nvPr/>
            </p:nvGrpSpPr>
            <p:grpSpPr>
              <a:xfrm>
                <a:off x="4790662" y="3679147"/>
                <a:ext cx="37783" cy="32380"/>
                <a:chOff x="4790662" y="3679147"/>
                <a:chExt cx="37783" cy="32380"/>
              </a:xfrm>
            </p:grpSpPr>
            <p:sp>
              <p:nvSpPr>
                <p:cNvPr id="7285" name="Google Shape;7285;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64"/>
              <p:cNvGrpSpPr/>
              <p:nvPr/>
            </p:nvGrpSpPr>
            <p:grpSpPr>
              <a:xfrm>
                <a:off x="4857263" y="3557861"/>
                <a:ext cx="37776" cy="32357"/>
                <a:chOff x="4857263" y="3557861"/>
                <a:chExt cx="37776" cy="32357"/>
              </a:xfrm>
            </p:grpSpPr>
            <p:sp>
              <p:nvSpPr>
                <p:cNvPr id="7288" name="Google Shape;7288;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4"/>
              <p:cNvGrpSpPr/>
              <p:nvPr/>
            </p:nvGrpSpPr>
            <p:grpSpPr>
              <a:xfrm>
                <a:off x="4883902" y="3648033"/>
                <a:ext cx="37783" cy="32380"/>
                <a:chOff x="4883902" y="3648033"/>
                <a:chExt cx="37783" cy="32380"/>
              </a:xfrm>
            </p:grpSpPr>
            <p:sp>
              <p:nvSpPr>
                <p:cNvPr id="7291" name="Google Shape;7291;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64"/>
              <p:cNvGrpSpPr/>
              <p:nvPr/>
            </p:nvGrpSpPr>
            <p:grpSpPr>
              <a:xfrm>
                <a:off x="4907780" y="3347220"/>
                <a:ext cx="37878" cy="32357"/>
                <a:chOff x="4907780" y="3347220"/>
                <a:chExt cx="37878" cy="32357"/>
              </a:xfrm>
            </p:grpSpPr>
            <p:sp>
              <p:nvSpPr>
                <p:cNvPr id="7294" name="Google Shape;7294;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64"/>
              <p:cNvGrpSpPr/>
              <p:nvPr/>
            </p:nvGrpSpPr>
            <p:grpSpPr>
              <a:xfrm>
                <a:off x="5065048" y="3738150"/>
                <a:ext cx="37783" cy="32364"/>
                <a:chOff x="5065048" y="3738150"/>
                <a:chExt cx="37783" cy="32364"/>
              </a:xfrm>
            </p:grpSpPr>
            <p:sp>
              <p:nvSpPr>
                <p:cNvPr id="7297" name="Google Shape;7297;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64"/>
              <p:cNvGrpSpPr/>
              <p:nvPr/>
            </p:nvGrpSpPr>
            <p:grpSpPr>
              <a:xfrm>
                <a:off x="5071616" y="3284615"/>
                <a:ext cx="37783" cy="32357"/>
                <a:chOff x="5071616" y="3284615"/>
                <a:chExt cx="37783" cy="32357"/>
              </a:xfrm>
            </p:grpSpPr>
            <p:sp>
              <p:nvSpPr>
                <p:cNvPr id="7300" name="Google Shape;7300;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64"/>
              <p:cNvGrpSpPr/>
              <p:nvPr/>
            </p:nvGrpSpPr>
            <p:grpSpPr>
              <a:xfrm>
                <a:off x="5389291" y="3759921"/>
                <a:ext cx="37783" cy="32380"/>
                <a:chOff x="5389291" y="3759921"/>
                <a:chExt cx="37783" cy="32380"/>
              </a:xfrm>
            </p:grpSpPr>
            <p:sp>
              <p:nvSpPr>
                <p:cNvPr id="7303" name="Google Shape;7303;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64"/>
              <p:cNvGrpSpPr/>
              <p:nvPr/>
            </p:nvGrpSpPr>
            <p:grpSpPr>
              <a:xfrm>
                <a:off x="5431534" y="3632932"/>
                <a:ext cx="37878" cy="32451"/>
                <a:chOff x="5431534" y="3632932"/>
                <a:chExt cx="37878" cy="32451"/>
              </a:xfrm>
            </p:grpSpPr>
            <p:sp>
              <p:nvSpPr>
                <p:cNvPr id="7306" name="Google Shape;7306;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64"/>
              <p:cNvGrpSpPr/>
              <p:nvPr/>
            </p:nvGrpSpPr>
            <p:grpSpPr>
              <a:xfrm>
                <a:off x="5540755" y="3544829"/>
                <a:ext cx="37783" cy="32357"/>
                <a:chOff x="5540755" y="3544829"/>
                <a:chExt cx="37783" cy="32357"/>
              </a:xfrm>
            </p:grpSpPr>
            <p:sp>
              <p:nvSpPr>
                <p:cNvPr id="7309" name="Google Shape;7309;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4"/>
              <p:cNvGrpSpPr/>
              <p:nvPr/>
            </p:nvGrpSpPr>
            <p:grpSpPr>
              <a:xfrm>
                <a:off x="5579293" y="3412107"/>
                <a:ext cx="37776" cy="32357"/>
                <a:chOff x="5579293" y="3412107"/>
                <a:chExt cx="37776" cy="32357"/>
              </a:xfrm>
            </p:grpSpPr>
            <p:sp>
              <p:nvSpPr>
                <p:cNvPr id="7312" name="Google Shape;7312;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64"/>
              <p:cNvGrpSpPr/>
              <p:nvPr/>
            </p:nvGrpSpPr>
            <p:grpSpPr>
              <a:xfrm>
                <a:off x="5801346" y="3284615"/>
                <a:ext cx="37783" cy="32357"/>
                <a:chOff x="5801346" y="3284615"/>
                <a:chExt cx="37783" cy="32357"/>
              </a:xfrm>
            </p:grpSpPr>
            <p:sp>
              <p:nvSpPr>
                <p:cNvPr id="7315" name="Google Shape;7315;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4"/>
              <p:cNvGrpSpPr/>
              <p:nvPr/>
            </p:nvGrpSpPr>
            <p:grpSpPr>
              <a:xfrm>
                <a:off x="5763578" y="3399067"/>
                <a:ext cx="37776" cy="32364"/>
                <a:chOff x="5763578" y="3399067"/>
                <a:chExt cx="37776" cy="32364"/>
              </a:xfrm>
            </p:grpSpPr>
            <p:sp>
              <p:nvSpPr>
                <p:cNvPr id="7318" name="Google Shape;7318;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64"/>
              <p:cNvGrpSpPr/>
              <p:nvPr/>
            </p:nvGrpSpPr>
            <p:grpSpPr>
              <a:xfrm>
                <a:off x="5395858" y="3230952"/>
                <a:ext cx="37776" cy="32364"/>
                <a:chOff x="5395858" y="3230952"/>
                <a:chExt cx="37776" cy="32364"/>
              </a:xfrm>
            </p:grpSpPr>
            <p:sp>
              <p:nvSpPr>
                <p:cNvPr id="7321" name="Google Shape;7321;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4"/>
              <p:cNvGrpSpPr/>
              <p:nvPr/>
            </p:nvGrpSpPr>
            <p:grpSpPr>
              <a:xfrm>
                <a:off x="5264088" y="3188237"/>
                <a:ext cx="37776" cy="32357"/>
                <a:chOff x="5264088" y="3188237"/>
                <a:chExt cx="37776" cy="32357"/>
              </a:xfrm>
            </p:grpSpPr>
            <p:sp>
              <p:nvSpPr>
                <p:cNvPr id="7324" name="Google Shape;7324;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64"/>
              <p:cNvGrpSpPr/>
              <p:nvPr/>
            </p:nvGrpSpPr>
            <p:grpSpPr>
              <a:xfrm>
                <a:off x="5585758" y="3237425"/>
                <a:ext cx="37878" cy="32357"/>
                <a:chOff x="5585758" y="3237425"/>
                <a:chExt cx="37878" cy="32357"/>
              </a:xfrm>
            </p:grpSpPr>
            <p:sp>
              <p:nvSpPr>
                <p:cNvPr id="7327" name="Google Shape;7327;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4"/>
              <p:cNvGrpSpPr/>
              <p:nvPr/>
            </p:nvGrpSpPr>
            <p:grpSpPr>
              <a:xfrm>
                <a:off x="4874196" y="3291088"/>
                <a:ext cx="37878" cy="32451"/>
                <a:chOff x="4874196" y="3291088"/>
                <a:chExt cx="37878" cy="32451"/>
              </a:xfrm>
            </p:grpSpPr>
            <p:sp>
              <p:nvSpPr>
                <p:cNvPr id="7330" name="Google Shape;7330;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64"/>
              <p:cNvGrpSpPr/>
              <p:nvPr/>
            </p:nvGrpSpPr>
            <p:grpSpPr>
              <a:xfrm>
                <a:off x="5197770" y="3785466"/>
                <a:ext cx="37783" cy="32427"/>
                <a:chOff x="5197770" y="3785466"/>
                <a:chExt cx="37783" cy="32427"/>
              </a:xfrm>
            </p:grpSpPr>
            <p:sp>
              <p:nvSpPr>
                <p:cNvPr id="7333" name="Google Shape;7333;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64"/>
              <p:cNvGrpSpPr/>
              <p:nvPr/>
            </p:nvGrpSpPr>
            <p:grpSpPr>
              <a:xfrm>
                <a:off x="5177699" y="3492117"/>
                <a:ext cx="37776" cy="32357"/>
                <a:chOff x="5177699" y="3492117"/>
                <a:chExt cx="37776" cy="32357"/>
              </a:xfrm>
            </p:grpSpPr>
            <p:sp>
              <p:nvSpPr>
                <p:cNvPr id="7336" name="Google Shape;7336;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64"/>
              <p:cNvGrpSpPr/>
              <p:nvPr/>
            </p:nvGrpSpPr>
            <p:grpSpPr>
              <a:xfrm>
                <a:off x="5349431" y="3622346"/>
                <a:ext cx="37870" cy="32380"/>
                <a:chOff x="5349431" y="3622346"/>
                <a:chExt cx="37870" cy="32380"/>
              </a:xfrm>
            </p:grpSpPr>
            <p:sp>
              <p:nvSpPr>
                <p:cNvPr id="7339" name="Google Shape;7339;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4"/>
              <p:cNvGrpSpPr/>
              <p:nvPr/>
            </p:nvGrpSpPr>
            <p:grpSpPr>
              <a:xfrm>
                <a:off x="5068855" y="3563980"/>
                <a:ext cx="53954" cy="46223"/>
                <a:chOff x="5068855" y="3563980"/>
                <a:chExt cx="53954" cy="46223"/>
              </a:xfrm>
            </p:grpSpPr>
            <p:sp>
              <p:nvSpPr>
                <p:cNvPr id="7342" name="Google Shape;7342;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64"/>
              <p:cNvGrpSpPr/>
              <p:nvPr/>
            </p:nvGrpSpPr>
            <p:grpSpPr>
              <a:xfrm>
                <a:off x="5037654" y="3392507"/>
                <a:ext cx="37870" cy="32451"/>
                <a:chOff x="5037654" y="3392507"/>
                <a:chExt cx="37870" cy="32451"/>
              </a:xfrm>
            </p:grpSpPr>
            <p:sp>
              <p:nvSpPr>
                <p:cNvPr id="7345" name="Google Shape;7345;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64"/>
              <p:cNvGrpSpPr/>
              <p:nvPr/>
            </p:nvGrpSpPr>
            <p:grpSpPr>
              <a:xfrm>
                <a:off x="5456560" y="3368629"/>
                <a:ext cx="37870" cy="32451"/>
                <a:chOff x="5456560" y="3368629"/>
                <a:chExt cx="37870" cy="32451"/>
              </a:xfrm>
            </p:grpSpPr>
            <p:sp>
              <p:nvSpPr>
                <p:cNvPr id="7348" name="Google Shape;7348;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4"/>
              <p:cNvGrpSpPr/>
              <p:nvPr/>
            </p:nvGrpSpPr>
            <p:grpSpPr>
              <a:xfrm>
                <a:off x="4755749" y="3501516"/>
                <a:ext cx="46246" cy="39608"/>
                <a:chOff x="4755749" y="3501516"/>
                <a:chExt cx="46246" cy="39608"/>
              </a:xfrm>
            </p:grpSpPr>
            <p:sp>
              <p:nvSpPr>
                <p:cNvPr id="7351" name="Google Shape;7351;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4"/>
              <p:cNvGrpSpPr/>
              <p:nvPr/>
            </p:nvGrpSpPr>
            <p:grpSpPr>
              <a:xfrm>
                <a:off x="4681346" y="3485582"/>
                <a:ext cx="37783" cy="32427"/>
                <a:chOff x="4681346" y="3485582"/>
                <a:chExt cx="37783" cy="32427"/>
              </a:xfrm>
            </p:grpSpPr>
            <p:sp>
              <p:nvSpPr>
                <p:cNvPr id="7354" name="Google Shape;7354;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64"/>
              <p:cNvGrpSpPr/>
              <p:nvPr/>
            </p:nvGrpSpPr>
            <p:grpSpPr>
              <a:xfrm>
                <a:off x="4767067" y="3291088"/>
                <a:ext cx="37878" cy="32451"/>
                <a:chOff x="4767067" y="3291088"/>
                <a:chExt cx="37878" cy="32451"/>
              </a:xfrm>
            </p:grpSpPr>
            <p:sp>
              <p:nvSpPr>
                <p:cNvPr id="7357" name="Google Shape;7357;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64"/>
              <p:cNvGrpSpPr/>
              <p:nvPr/>
            </p:nvGrpSpPr>
            <p:grpSpPr>
              <a:xfrm>
                <a:off x="4687819" y="3405539"/>
                <a:ext cx="37776" cy="32451"/>
                <a:chOff x="4687819" y="3405539"/>
                <a:chExt cx="37776" cy="32451"/>
              </a:xfrm>
            </p:grpSpPr>
            <p:sp>
              <p:nvSpPr>
                <p:cNvPr id="7360" name="Google Shape;7360;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64"/>
              <p:cNvGrpSpPr/>
              <p:nvPr/>
            </p:nvGrpSpPr>
            <p:grpSpPr>
              <a:xfrm>
                <a:off x="4923101" y="3444809"/>
                <a:ext cx="52813" cy="45318"/>
                <a:chOff x="4923101" y="3444809"/>
                <a:chExt cx="52813" cy="45318"/>
              </a:xfrm>
            </p:grpSpPr>
            <p:sp>
              <p:nvSpPr>
                <p:cNvPr id="7363" name="Google Shape;7363;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4"/>
              <p:cNvGrpSpPr/>
              <p:nvPr/>
            </p:nvGrpSpPr>
            <p:grpSpPr>
              <a:xfrm>
                <a:off x="4846040" y="3654750"/>
                <a:ext cx="31405" cy="26993"/>
                <a:chOff x="4846040" y="3654750"/>
                <a:chExt cx="31405" cy="26993"/>
              </a:xfrm>
            </p:grpSpPr>
            <p:sp>
              <p:nvSpPr>
                <p:cNvPr id="7366" name="Google Shape;7366;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4"/>
              <p:cNvGrpSpPr/>
              <p:nvPr/>
            </p:nvGrpSpPr>
            <p:grpSpPr>
              <a:xfrm>
                <a:off x="4925673" y="3691700"/>
                <a:ext cx="40253" cy="34472"/>
                <a:chOff x="4925673" y="3691700"/>
                <a:chExt cx="40253" cy="34472"/>
              </a:xfrm>
            </p:grpSpPr>
            <p:sp>
              <p:nvSpPr>
                <p:cNvPr id="7369" name="Google Shape;7369;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64"/>
              <p:cNvGrpSpPr/>
              <p:nvPr/>
            </p:nvGrpSpPr>
            <p:grpSpPr>
              <a:xfrm>
                <a:off x="4894653" y="3740848"/>
                <a:ext cx="31405" cy="26906"/>
                <a:chOff x="4894653" y="3740848"/>
                <a:chExt cx="31405" cy="26906"/>
              </a:xfrm>
            </p:grpSpPr>
            <p:sp>
              <p:nvSpPr>
                <p:cNvPr id="7372" name="Google Shape;7372;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64"/>
              <p:cNvGrpSpPr/>
              <p:nvPr/>
            </p:nvGrpSpPr>
            <p:grpSpPr>
              <a:xfrm>
                <a:off x="4962300" y="3696348"/>
                <a:ext cx="38255" cy="32773"/>
                <a:chOff x="4962300" y="3696348"/>
                <a:chExt cx="38255" cy="32773"/>
              </a:xfrm>
            </p:grpSpPr>
            <p:sp>
              <p:nvSpPr>
                <p:cNvPr id="7375" name="Google Shape;7375;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64"/>
              <p:cNvGrpSpPr/>
              <p:nvPr/>
            </p:nvGrpSpPr>
            <p:grpSpPr>
              <a:xfrm>
                <a:off x="4980185" y="3743349"/>
                <a:ext cx="31499" cy="26969"/>
                <a:chOff x="4980185" y="3743349"/>
                <a:chExt cx="31499" cy="26969"/>
              </a:xfrm>
            </p:grpSpPr>
            <p:sp>
              <p:nvSpPr>
                <p:cNvPr id="7378" name="Google Shape;7378;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64"/>
              <p:cNvGrpSpPr/>
              <p:nvPr/>
            </p:nvGrpSpPr>
            <p:grpSpPr>
              <a:xfrm>
                <a:off x="5013768" y="3734312"/>
                <a:ext cx="31499" cy="26969"/>
                <a:chOff x="5013768" y="3734312"/>
                <a:chExt cx="31499" cy="26969"/>
              </a:xfrm>
            </p:grpSpPr>
            <p:sp>
              <p:nvSpPr>
                <p:cNvPr id="7381" name="Google Shape;7381;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64"/>
              <p:cNvGrpSpPr/>
              <p:nvPr/>
            </p:nvGrpSpPr>
            <p:grpSpPr>
              <a:xfrm>
                <a:off x="5036703" y="3764545"/>
                <a:ext cx="31499" cy="26898"/>
                <a:chOff x="5036703" y="3764545"/>
                <a:chExt cx="31499" cy="26898"/>
              </a:xfrm>
            </p:grpSpPr>
            <p:sp>
              <p:nvSpPr>
                <p:cNvPr id="7384" name="Google Shape;7384;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64"/>
              <p:cNvGrpSpPr/>
              <p:nvPr/>
            </p:nvGrpSpPr>
            <p:grpSpPr>
              <a:xfrm>
                <a:off x="4953546" y="3768352"/>
                <a:ext cx="31405" cy="26898"/>
                <a:chOff x="4953546" y="3768352"/>
                <a:chExt cx="31405" cy="26898"/>
              </a:xfrm>
            </p:grpSpPr>
            <p:sp>
              <p:nvSpPr>
                <p:cNvPr id="7387" name="Google Shape;7387;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64"/>
              <p:cNvGrpSpPr/>
              <p:nvPr/>
            </p:nvGrpSpPr>
            <p:grpSpPr>
              <a:xfrm>
                <a:off x="4964770" y="3814016"/>
                <a:ext cx="31499" cy="26993"/>
                <a:chOff x="4964770" y="3814016"/>
                <a:chExt cx="31499" cy="26993"/>
              </a:xfrm>
            </p:grpSpPr>
            <p:sp>
              <p:nvSpPr>
                <p:cNvPr id="7390" name="Google Shape;7390;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64"/>
              <p:cNvGrpSpPr/>
              <p:nvPr/>
            </p:nvGrpSpPr>
            <p:grpSpPr>
              <a:xfrm>
                <a:off x="4923290" y="3800504"/>
                <a:ext cx="31468" cy="26898"/>
                <a:chOff x="4923290" y="3800504"/>
                <a:chExt cx="31468" cy="26898"/>
              </a:xfrm>
            </p:grpSpPr>
            <p:sp>
              <p:nvSpPr>
                <p:cNvPr id="7393" name="Google Shape;7393;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64"/>
              <p:cNvGrpSpPr/>
              <p:nvPr/>
            </p:nvGrpSpPr>
            <p:grpSpPr>
              <a:xfrm>
                <a:off x="5108534" y="3650943"/>
                <a:ext cx="31405" cy="26993"/>
                <a:chOff x="5108534" y="3650943"/>
                <a:chExt cx="31405" cy="26993"/>
              </a:xfrm>
            </p:grpSpPr>
            <p:sp>
              <p:nvSpPr>
                <p:cNvPr id="7396" name="Google Shape;7396;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64"/>
              <p:cNvGrpSpPr/>
              <p:nvPr/>
            </p:nvGrpSpPr>
            <p:grpSpPr>
              <a:xfrm>
                <a:off x="5119380" y="3760739"/>
                <a:ext cx="31499" cy="26993"/>
                <a:chOff x="5119380" y="3760739"/>
                <a:chExt cx="31499" cy="26993"/>
              </a:xfrm>
            </p:grpSpPr>
            <p:sp>
              <p:nvSpPr>
                <p:cNvPr id="7399" name="Google Shape;7399;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64"/>
              <p:cNvGrpSpPr/>
              <p:nvPr/>
            </p:nvGrpSpPr>
            <p:grpSpPr>
              <a:xfrm>
                <a:off x="5119380" y="3788235"/>
                <a:ext cx="31499" cy="26993"/>
                <a:chOff x="5119380" y="3788235"/>
                <a:chExt cx="31499" cy="26993"/>
              </a:xfrm>
            </p:grpSpPr>
            <p:sp>
              <p:nvSpPr>
                <p:cNvPr id="7402" name="Google Shape;7402;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64"/>
              <p:cNvGrpSpPr/>
              <p:nvPr/>
            </p:nvGrpSpPr>
            <p:grpSpPr>
              <a:xfrm>
                <a:off x="5158005" y="3875284"/>
                <a:ext cx="31405" cy="27001"/>
                <a:chOff x="5158005" y="3875284"/>
                <a:chExt cx="31405" cy="27001"/>
              </a:xfrm>
            </p:grpSpPr>
            <p:sp>
              <p:nvSpPr>
                <p:cNvPr id="7405" name="Google Shape;7405;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4"/>
              <p:cNvGrpSpPr/>
              <p:nvPr/>
            </p:nvGrpSpPr>
            <p:grpSpPr>
              <a:xfrm>
                <a:off x="5233163" y="3764545"/>
                <a:ext cx="31499" cy="26898"/>
                <a:chOff x="5233163" y="3764545"/>
                <a:chExt cx="31499" cy="26898"/>
              </a:xfrm>
            </p:grpSpPr>
            <p:sp>
              <p:nvSpPr>
                <p:cNvPr id="7408" name="Google Shape;7408;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4"/>
              <p:cNvGrpSpPr/>
              <p:nvPr/>
            </p:nvGrpSpPr>
            <p:grpSpPr>
              <a:xfrm>
                <a:off x="5276168" y="3805545"/>
                <a:ext cx="31499" cy="26906"/>
                <a:chOff x="5276168" y="3805545"/>
                <a:chExt cx="31499" cy="26906"/>
              </a:xfrm>
            </p:grpSpPr>
            <p:sp>
              <p:nvSpPr>
                <p:cNvPr id="7411" name="Google Shape;7411;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4"/>
              <p:cNvGrpSpPr/>
              <p:nvPr/>
            </p:nvGrpSpPr>
            <p:grpSpPr>
              <a:xfrm>
                <a:off x="5294053" y="3851933"/>
                <a:ext cx="31405" cy="26945"/>
                <a:chOff x="5294053" y="3851933"/>
                <a:chExt cx="31405" cy="26945"/>
              </a:xfrm>
            </p:grpSpPr>
            <p:sp>
              <p:nvSpPr>
                <p:cNvPr id="7414" name="Google Shape;7414;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64"/>
              <p:cNvGrpSpPr/>
              <p:nvPr/>
            </p:nvGrpSpPr>
            <p:grpSpPr>
              <a:xfrm>
                <a:off x="5341723" y="3851902"/>
                <a:ext cx="31405" cy="26977"/>
                <a:chOff x="5341723" y="3851902"/>
                <a:chExt cx="31405" cy="26977"/>
              </a:xfrm>
            </p:grpSpPr>
            <p:sp>
              <p:nvSpPr>
                <p:cNvPr id="7417" name="Google Shape;7417;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4"/>
              <p:cNvGrpSpPr/>
              <p:nvPr/>
            </p:nvGrpSpPr>
            <p:grpSpPr>
              <a:xfrm>
                <a:off x="5054871" y="3507855"/>
                <a:ext cx="31405" cy="26993"/>
                <a:chOff x="5054871" y="3507855"/>
                <a:chExt cx="31405" cy="26993"/>
              </a:xfrm>
            </p:grpSpPr>
            <p:sp>
              <p:nvSpPr>
                <p:cNvPr id="7420" name="Google Shape;7420;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4"/>
              <p:cNvGrpSpPr/>
              <p:nvPr/>
            </p:nvGrpSpPr>
            <p:grpSpPr>
              <a:xfrm>
                <a:off x="4876579" y="3675325"/>
                <a:ext cx="31405" cy="26969"/>
                <a:chOff x="4876579" y="3675325"/>
                <a:chExt cx="31405" cy="26969"/>
              </a:xfrm>
            </p:grpSpPr>
            <p:sp>
              <p:nvSpPr>
                <p:cNvPr id="7423" name="Google Shape;7423;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4"/>
              <p:cNvGrpSpPr/>
              <p:nvPr/>
            </p:nvGrpSpPr>
            <p:grpSpPr>
              <a:xfrm>
                <a:off x="4842233" y="3688333"/>
                <a:ext cx="31405" cy="26993"/>
                <a:chOff x="4842233" y="3688333"/>
                <a:chExt cx="31405" cy="26993"/>
              </a:xfrm>
            </p:grpSpPr>
            <p:sp>
              <p:nvSpPr>
                <p:cNvPr id="7426" name="Google Shape;7426;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4"/>
              <p:cNvGrpSpPr/>
              <p:nvPr/>
            </p:nvGrpSpPr>
            <p:grpSpPr>
              <a:xfrm>
                <a:off x="5187876" y="3608032"/>
                <a:ext cx="31405" cy="27001"/>
                <a:chOff x="5187876" y="3608032"/>
                <a:chExt cx="31405" cy="27001"/>
              </a:xfrm>
            </p:grpSpPr>
            <p:sp>
              <p:nvSpPr>
                <p:cNvPr id="7429" name="Google Shape;7429;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1" name="Google Shape;7431;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4"/>
              <p:cNvGrpSpPr/>
              <p:nvPr/>
            </p:nvGrpSpPr>
            <p:grpSpPr>
              <a:xfrm>
                <a:off x="5269224" y="3304167"/>
                <a:ext cx="40253" cy="34402"/>
                <a:chOff x="5269224" y="3304167"/>
                <a:chExt cx="40253" cy="34402"/>
              </a:xfrm>
            </p:grpSpPr>
            <p:sp>
              <p:nvSpPr>
                <p:cNvPr id="7434" name="Google Shape;7434;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64"/>
              <p:cNvGrpSpPr/>
              <p:nvPr/>
            </p:nvGrpSpPr>
            <p:grpSpPr>
              <a:xfrm>
                <a:off x="5327354" y="3476615"/>
                <a:ext cx="49864" cy="42723"/>
                <a:chOff x="5327354" y="3476615"/>
                <a:chExt cx="49864" cy="42723"/>
              </a:xfrm>
            </p:grpSpPr>
            <p:sp>
              <p:nvSpPr>
                <p:cNvPr id="7437" name="Google Shape;7437;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9" name="Google Shape;7439;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1" name="Google Shape;7441;p64"/>
              <p:cNvGrpSpPr/>
              <p:nvPr/>
            </p:nvGrpSpPr>
            <p:grpSpPr>
              <a:xfrm>
                <a:off x="5341723" y="3775957"/>
                <a:ext cx="31405" cy="26898"/>
                <a:chOff x="5341723" y="3775957"/>
                <a:chExt cx="31405" cy="26898"/>
              </a:xfrm>
            </p:grpSpPr>
            <p:sp>
              <p:nvSpPr>
                <p:cNvPr id="7442" name="Google Shape;7442;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4"/>
              <p:cNvGrpSpPr/>
              <p:nvPr/>
            </p:nvGrpSpPr>
            <p:grpSpPr>
              <a:xfrm>
                <a:off x="5439053" y="3699274"/>
                <a:ext cx="31405" cy="26898"/>
                <a:chOff x="5439053" y="3699274"/>
                <a:chExt cx="31405" cy="26898"/>
              </a:xfrm>
            </p:grpSpPr>
            <p:sp>
              <p:nvSpPr>
                <p:cNvPr id="7445" name="Google Shape;7445;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64"/>
              <p:cNvGrpSpPr/>
              <p:nvPr/>
            </p:nvGrpSpPr>
            <p:grpSpPr>
              <a:xfrm>
                <a:off x="5412414" y="3622307"/>
                <a:ext cx="31499" cy="26993"/>
                <a:chOff x="5412414" y="3622307"/>
                <a:chExt cx="31499" cy="26993"/>
              </a:xfrm>
            </p:grpSpPr>
            <p:sp>
              <p:nvSpPr>
                <p:cNvPr id="7448" name="Google Shape;7448;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64"/>
              <p:cNvGrpSpPr/>
              <p:nvPr/>
            </p:nvGrpSpPr>
            <p:grpSpPr>
              <a:xfrm>
                <a:off x="5476254" y="3473949"/>
                <a:ext cx="26835" cy="26930"/>
                <a:chOff x="5476254" y="3473949"/>
                <a:chExt cx="26835" cy="26930"/>
              </a:xfrm>
            </p:grpSpPr>
            <p:sp>
              <p:nvSpPr>
                <p:cNvPr id="7451" name="Google Shape;7451;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4"/>
              <p:cNvGrpSpPr/>
              <p:nvPr/>
            </p:nvGrpSpPr>
            <p:grpSpPr>
              <a:xfrm>
                <a:off x="5564547" y="3481594"/>
                <a:ext cx="31397" cy="26898"/>
                <a:chOff x="5564547" y="3481594"/>
                <a:chExt cx="31397" cy="26898"/>
              </a:xfrm>
            </p:grpSpPr>
            <p:sp>
              <p:nvSpPr>
                <p:cNvPr id="7454" name="Google Shape;7454;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64"/>
              <p:cNvGrpSpPr/>
              <p:nvPr/>
            </p:nvGrpSpPr>
            <p:grpSpPr>
              <a:xfrm>
                <a:off x="5534101" y="3470174"/>
                <a:ext cx="31397" cy="26906"/>
                <a:chOff x="5534101" y="3470174"/>
                <a:chExt cx="31397" cy="26906"/>
              </a:xfrm>
            </p:grpSpPr>
            <p:sp>
              <p:nvSpPr>
                <p:cNvPr id="7457" name="Google Shape;7457;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64"/>
              <p:cNvGrpSpPr/>
              <p:nvPr/>
            </p:nvGrpSpPr>
            <p:grpSpPr>
              <a:xfrm>
                <a:off x="5610879" y="3314486"/>
                <a:ext cx="31499" cy="26938"/>
                <a:chOff x="5610879" y="3314486"/>
                <a:chExt cx="31499" cy="26938"/>
              </a:xfrm>
            </p:grpSpPr>
            <p:sp>
              <p:nvSpPr>
                <p:cNvPr id="7460" name="Google Shape;7460;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64"/>
              <p:cNvGrpSpPr/>
              <p:nvPr/>
            </p:nvGrpSpPr>
            <p:grpSpPr>
              <a:xfrm>
                <a:off x="4834525" y="3501382"/>
                <a:ext cx="31499" cy="26898"/>
                <a:chOff x="4834525" y="3501382"/>
                <a:chExt cx="31499" cy="26898"/>
              </a:xfrm>
            </p:grpSpPr>
            <p:sp>
              <p:nvSpPr>
                <p:cNvPr id="7463" name="Google Shape;7463;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64"/>
              <p:cNvGrpSpPr/>
              <p:nvPr/>
            </p:nvGrpSpPr>
            <p:grpSpPr>
              <a:xfrm>
                <a:off x="4898460" y="3580158"/>
                <a:ext cx="31405" cy="26898"/>
                <a:chOff x="4898460" y="3580158"/>
                <a:chExt cx="31405" cy="26898"/>
              </a:xfrm>
            </p:grpSpPr>
            <p:sp>
              <p:nvSpPr>
                <p:cNvPr id="7466" name="Google Shape;7466;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4"/>
              <p:cNvGrpSpPr/>
              <p:nvPr/>
            </p:nvGrpSpPr>
            <p:grpSpPr>
              <a:xfrm>
                <a:off x="4882667" y="3608032"/>
                <a:ext cx="31499" cy="27001"/>
                <a:chOff x="4882667" y="3608032"/>
                <a:chExt cx="31499" cy="27001"/>
              </a:xfrm>
            </p:grpSpPr>
            <p:sp>
              <p:nvSpPr>
                <p:cNvPr id="7469" name="Google Shape;7469;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64"/>
              <p:cNvGrpSpPr/>
              <p:nvPr/>
            </p:nvGrpSpPr>
            <p:grpSpPr>
              <a:xfrm>
                <a:off x="4843373" y="3631407"/>
                <a:ext cx="16273" cy="16186"/>
                <a:chOff x="4843373" y="3631407"/>
                <a:chExt cx="16273" cy="16186"/>
              </a:xfrm>
            </p:grpSpPr>
            <p:sp>
              <p:nvSpPr>
                <p:cNvPr id="7472" name="Google Shape;7472;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64"/>
              <p:cNvGrpSpPr/>
              <p:nvPr/>
            </p:nvGrpSpPr>
            <p:grpSpPr>
              <a:xfrm>
                <a:off x="4727773" y="3591578"/>
                <a:ext cx="31499" cy="26898"/>
                <a:chOff x="4727773" y="3591578"/>
                <a:chExt cx="31499" cy="26898"/>
              </a:xfrm>
            </p:grpSpPr>
            <p:sp>
              <p:nvSpPr>
                <p:cNvPr id="7475" name="Google Shape;7475;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7" name="Google Shape;7477;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9" name="Google Shape;7479;p64"/>
              <p:cNvGrpSpPr/>
              <p:nvPr/>
            </p:nvGrpSpPr>
            <p:grpSpPr>
              <a:xfrm>
                <a:off x="4609421" y="3577398"/>
                <a:ext cx="31499" cy="27001"/>
                <a:chOff x="4609421" y="3577398"/>
                <a:chExt cx="31499" cy="27001"/>
              </a:xfrm>
            </p:grpSpPr>
            <p:sp>
              <p:nvSpPr>
                <p:cNvPr id="7480" name="Google Shape;7480;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64"/>
              <p:cNvGrpSpPr/>
              <p:nvPr/>
            </p:nvGrpSpPr>
            <p:grpSpPr>
              <a:xfrm>
                <a:off x="4649289" y="3577398"/>
                <a:ext cx="31499" cy="27001"/>
                <a:chOff x="4649289" y="3577398"/>
                <a:chExt cx="31499" cy="27001"/>
              </a:xfrm>
            </p:grpSpPr>
            <p:sp>
              <p:nvSpPr>
                <p:cNvPr id="7483" name="Google Shape;7483;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4"/>
              <p:cNvGrpSpPr/>
              <p:nvPr/>
            </p:nvGrpSpPr>
            <p:grpSpPr>
              <a:xfrm>
                <a:off x="4605614" y="3639523"/>
                <a:ext cx="31499" cy="26906"/>
                <a:chOff x="4605614" y="3639523"/>
                <a:chExt cx="31499" cy="26906"/>
              </a:xfrm>
            </p:grpSpPr>
            <p:sp>
              <p:nvSpPr>
                <p:cNvPr id="7486" name="Google Shape;7486;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64"/>
              <p:cNvGrpSpPr/>
              <p:nvPr/>
            </p:nvGrpSpPr>
            <p:grpSpPr>
              <a:xfrm>
                <a:off x="4785149" y="3618846"/>
                <a:ext cx="26930" cy="26843"/>
                <a:chOff x="4785149" y="3618846"/>
                <a:chExt cx="26930" cy="26843"/>
              </a:xfrm>
            </p:grpSpPr>
            <p:sp>
              <p:nvSpPr>
                <p:cNvPr id="7489" name="Google Shape;7489;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64"/>
              <p:cNvGrpSpPr/>
              <p:nvPr/>
            </p:nvGrpSpPr>
            <p:grpSpPr>
              <a:xfrm>
                <a:off x="4810167" y="3601567"/>
                <a:ext cx="31405" cy="26898"/>
                <a:chOff x="4810167" y="3601567"/>
                <a:chExt cx="31405" cy="26898"/>
              </a:xfrm>
            </p:grpSpPr>
            <p:sp>
              <p:nvSpPr>
                <p:cNvPr id="7492" name="Google Shape;7492;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64"/>
              <p:cNvGrpSpPr/>
              <p:nvPr/>
            </p:nvGrpSpPr>
            <p:grpSpPr>
              <a:xfrm>
                <a:off x="4831002" y="3373230"/>
                <a:ext cx="31405" cy="26898"/>
                <a:chOff x="4831002" y="3373230"/>
                <a:chExt cx="31405" cy="26898"/>
              </a:xfrm>
            </p:grpSpPr>
            <p:sp>
              <p:nvSpPr>
                <p:cNvPr id="7495" name="Google Shape;7495;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64"/>
              <p:cNvGrpSpPr/>
              <p:nvPr/>
            </p:nvGrpSpPr>
            <p:grpSpPr>
              <a:xfrm>
                <a:off x="4719311" y="3355054"/>
                <a:ext cx="31499" cy="27001"/>
                <a:chOff x="4719311" y="3355054"/>
                <a:chExt cx="31499" cy="27001"/>
              </a:xfrm>
            </p:grpSpPr>
            <p:sp>
              <p:nvSpPr>
                <p:cNvPr id="7498" name="Google Shape;7498;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4"/>
              <p:cNvGrpSpPr/>
              <p:nvPr/>
            </p:nvGrpSpPr>
            <p:grpSpPr>
              <a:xfrm>
                <a:off x="4798755" y="3450260"/>
                <a:ext cx="26930" cy="26930"/>
                <a:chOff x="4798755" y="3450260"/>
                <a:chExt cx="26930" cy="26930"/>
              </a:xfrm>
            </p:grpSpPr>
            <p:sp>
              <p:nvSpPr>
                <p:cNvPr id="7501" name="Google Shape;7501;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64"/>
              <p:cNvGrpSpPr/>
              <p:nvPr/>
            </p:nvGrpSpPr>
            <p:grpSpPr>
              <a:xfrm>
                <a:off x="4645576" y="3467555"/>
                <a:ext cx="31405" cy="26953"/>
                <a:chOff x="4645576" y="3467555"/>
                <a:chExt cx="31405" cy="26953"/>
              </a:xfrm>
            </p:grpSpPr>
            <p:sp>
              <p:nvSpPr>
                <p:cNvPr id="7504" name="Google Shape;7504;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64"/>
              <p:cNvGrpSpPr/>
              <p:nvPr/>
            </p:nvGrpSpPr>
            <p:grpSpPr>
              <a:xfrm>
                <a:off x="4687631" y="3583965"/>
                <a:ext cx="31499" cy="26898"/>
                <a:chOff x="4687631" y="3583965"/>
                <a:chExt cx="31499" cy="26898"/>
              </a:xfrm>
            </p:grpSpPr>
            <p:sp>
              <p:nvSpPr>
                <p:cNvPr id="7507" name="Google Shape;7507;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64"/>
              <p:cNvGrpSpPr/>
              <p:nvPr/>
            </p:nvGrpSpPr>
            <p:grpSpPr>
              <a:xfrm>
                <a:off x="4719311" y="3471314"/>
                <a:ext cx="31499" cy="27001"/>
                <a:chOff x="4719311" y="3471314"/>
                <a:chExt cx="31499" cy="27001"/>
              </a:xfrm>
            </p:grpSpPr>
            <p:sp>
              <p:nvSpPr>
                <p:cNvPr id="7510" name="Google Shape;7510;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64"/>
              <p:cNvGrpSpPr/>
              <p:nvPr/>
            </p:nvGrpSpPr>
            <p:grpSpPr>
              <a:xfrm>
                <a:off x="4719311" y="3434404"/>
                <a:ext cx="31499" cy="26898"/>
                <a:chOff x="4719311" y="3434404"/>
                <a:chExt cx="31499" cy="26898"/>
              </a:xfrm>
            </p:grpSpPr>
            <p:sp>
              <p:nvSpPr>
                <p:cNvPr id="7513" name="Google Shape;7513;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64"/>
              <p:cNvGrpSpPr/>
              <p:nvPr/>
            </p:nvGrpSpPr>
            <p:grpSpPr>
              <a:xfrm>
                <a:off x="4768876" y="3401772"/>
                <a:ext cx="31499" cy="26898"/>
                <a:chOff x="4768876" y="3401772"/>
                <a:chExt cx="31499" cy="26898"/>
              </a:xfrm>
            </p:grpSpPr>
            <p:sp>
              <p:nvSpPr>
                <p:cNvPr id="7516" name="Google Shape;7516;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64"/>
              <p:cNvGrpSpPr/>
              <p:nvPr/>
            </p:nvGrpSpPr>
            <p:grpSpPr>
              <a:xfrm>
                <a:off x="4762214" y="3471377"/>
                <a:ext cx="26938" cy="26938"/>
                <a:chOff x="4762214" y="3471377"/>
                <a:chExt cx="26938" cy="26938"/>
              </a:xfrm>
            </p:grpSpPr>
            <p:sp>
              <p:nvSpPr>
                <p:cNvPr id="7519" name="Google Shape;7519;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64"/>
              <p:cNvGrpSpPr/>
              <p:nvPr/>
            </p:nvGrpSpPr>
            <p:grpSpPr>
              <a:xfrm>
                <a:off x="4790473" y="3344782"/>
                <a:ext cx="31405" cy="26898"/>
                <a:chOff x="4790473" y="3344782"/>
                <a:chExt cx="31405" cy="26898"/>
              </a:xfrm>
            </p:grpSpPr>
            <p:sp>
              <p:nvSpPr>
                <p:cNvPr id="7522" name="Google Shape;7522;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64"/>
              <p:cNvGrpSpPr/>
              <p:nvPr/>
            </p:nvGrpSpPr>
            <p:grpSpPr>
              <a:xfrm>
                <a:off x="4823774" y="3950733"/>
                <a:ext cx="37398" cy="32034"/>
                <a:chOff x="4823774" y="3950733"/>
                <a:chExt cx="37398" cy="32034"/>
              </a:xfrm>
            </p:grpSpPr>
            <p:sp>
              <p:nvSpPr>
                <p:cNvPr id="7525" name="Google Shape;7525;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64"/>
              <p:cNvGrpSpPr/>
              <p:nvPr/>
            </p:nvGrpSpPr>
            <p:grpSpPr>
              <a:xfrm>
                <a:off x="4823396" y="4110566"/>
                <a:ext cx="31405" cy="26906"/>
                <a:chOff x="4823396" y="4110566"/>
                <a:chExt cx="31405" cy="26906"/>
              </a:xfrm>
            </p:grpSpPr>
            <p:sp>
              <p:nvSpPr>
                <p:cNvPr id="7528" name="Google Shape;7528;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4"/>
              <p:cNvGrpSpPr/>
              <p:nvPr/>
            </p:nvGrpSpPr>
            <p:grpSpPr>
              <a:xfrm>
                <a:off x="4838332" y="3821150"/>
                <a:ext cx="31499" cy="26898"/>
                <a:chOff x="4838332" y="3821150"/>
                <a:chExt cx="31499" cy="26898"/>
              </a:xfrm>
            </p:grpSpPr>
            <p:sp>
              <p:nvSpPr>
                <p:cNvPr id="7531" name="Google Shape;7531;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4"/>
              <p:cNvGrpSpPr/>
              <p:nvPr/>
            </p:nvGrpSpPr>
            <p:grpSpPr>
              <a:xfrm>
                <a:off x="4661275" y="3815007"/>
                <a:ext cx="36824" cy="31523"/>
                <a:chOff x="4661275" y="3815007"/>
                <a:chExt cx="36824" cy="31523"/>
              </a:xfrm>
            </p:grpSpPr>
            <p:sp>
              <p:nvSpPr>
                <p:cNvPr id="7534" name="Google Shape;7534;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64"/>
              <p:cNvGrpSpPr/>
              <p:nvPr/>
            </p:nvGrpSpPr>
            <p:grpSpPr>
              <a:xfrm>
                <a:off x="4558998" y="3851037"/>
                <a:ext cx="33591" cy="28699"/>
                <a:chOff x="4558998" y="3851037"/>
                <a:chExt cx="33591" cy="28699"/>
              </a:xfrm>
            </p:grpSpPr>
            <p:sp>
              <p:nvSpPr>
                <p:cNvPr id="7537" name="Google Shape;7537;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64"/>
              <p:cNvGrpSpPr/>
              <p:nvPr/>
            </p:nvGrpSpPr>
            <p:grpSpPr>
              <a:xfrm>
                <a:off x="4696762" y="3638587"/>
                <a:ext cx="33591" cy="28794"/>
                <a:chOff x="4696762" y="3638587"/>
                <a:chExt cx="33591" cy="28794"/>
              </a:xfrm>
            </p:grpSpPr>
            <p:sp>
              <p:nvSpPr>
                <p:cNvPr id="7540" name="Google Shape;7540;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64"/>
              <p:cNvGrpSpPr/>
              <p:nvPr/>
            </p:nvGrpSpPr>
            <p:grpSpPr>
              <a:xfrm>
                <a:off x="4929479" y="3939140"/>
                <a:ext cx="33497" cy="28692"/>
                <a:chOff x="4929479" y="3939140"/>
                <a:chExt cx="33497" cy="28692"/>
              </a:xfrm>
            </p:grpSpPr>
            <p:sp>
              <p:nvSpPr>
                <p:cNvPr id="7543" name="Google Shape;7543;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64"/>
              <p:cNvGrpSpPr/>
              <p:nvPr/>
            </p:nvGrpSpPr>
            <p:grpSpPr>
              <a:xfrm>
                <a:off x="4907119" y="3986039"/>
                <a:ext cx="33497" cy="28699"/>
                <a:chOff x="4907119" y="3986039"/>
                <a:chExt cx="33497" cy="28699"/>
              </a:xfrm>
            </p:grpSpPr>
            <p:sp>
              <p:nvSpPr>
                <p:cNvPr id="7546" name="Google Shape;7546;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64"/>
              <p:cNvGrpSpPr/>
              <p:nvPr/>
            </p:nvGrpSpPr>
            <p:grpSpPr>
              <a:xfrm>
                <a:off x="4911783" y="4048102"/>
                <a:ext cx="33591" cy="28762"/>
                <a:chOff x="4911783" y="4048102"/>
                <a:chExt cx="33591" cy="28762"/>
              </a:xfrm>
            </p:grpSpPr>
            <p:sp>
              <p:nvSpPr>
                <p:cNvPr id="7549" name="Google Shape;7549;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1" name="Google Shape;7551;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3" name="Google Shape;7553;p64"/>
              <p:cNvGrpSpPr/>
              <p:nvPr/>
            </p:nvGrpSpPr>
            <p:grpSpPr>
              <a:xfrm>
                <a:off x="4762623" y="3837847"/>
                <a:ext cx="42416" cy="36273"/>
                <a:chOff x="4762623" y="3837847"/>
                <a:chExt cx="42416" cy="36273"/>
              </a:xfrm>
            </p:grpSpPr>
            <p:sp>
              <p:nvSpPr>
                <p:cNvPr id="7554" name="Google Shape;7554;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64"/>
              <p:cNvGrpSpPr/>
              <p:nvPr/>
            </p:nvGrpSpPr>
            <p:grpSpPr>
              <a:xfrm>
                <a:off x="4746044" y="4104966"/>
                <a:ext cx="33497" cy="28699"/>
                <a:chOff x="4746044" y="4104966"/>
                <a:chExt cx="33497" cy="28699"/>
              </a:xfrm>
            </p:grpSpPr>
            <p:sp>
              <p:nvSpPr>
                <p:cNvPr id="7557" name="Google Shape;7557;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64"/>
              <p:cNvGrpSpPr/>
              <p:nvPr/>
            </p:nvGrpSpPr>
            <p:grpSpPr>
              <a:xfrm>
                <a:off x="4859646" y="4162554"/>
                <a:ext cx="33591" cy="28762"/>
                <a:chOff x="4859646" y="4162554"/>
                <a:chExt cx="33591" cy="28762"/>
              </a:xfrm>
            </p:grpSpPr>
            <p:sp>
              <p:nvSpPr>
                <p:cNvPr id="7560" name="Google Shape;7560;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2" name="Google Shape;7562;p64"/>
            <p:cNvGrpSpPr/>
            <p:nvPr/>
          </p:nvGrpSpPr>
          <p:grpSpPr>
            <a:xfrm>
              <a:off x="3597785" y="3274438"/>
              <a:ext cx="855610" cy="1122100"/>
              <a:chOff x="3597785" y="3274438"/>
              <a:chExt cx="855610" cy="1122100"/>
            </a:xfrm>
          </p:grpSpPr>
          <p:grpSp>
            <p:nvGrpSpPr>
              <p:cNvPr id="7563" name="Google Shape;7563;p64"/>
              <p:cNvGrpSpPr/>
              <p:nvPr/>
            </p:nvGrpSpPr>
            <p:grpSpPr>
              <a:xfrm>
                <a:off x="3617857" y="3284717"/>
                <a:ext cx="826785" cy="1099165"/>
                <a:chOff x="3617857" y="3284717"/>
                <a:chExt cx="826785" cy="1099165"/>
              </a:xfrm>
            </p:grpSpPr>
            <p:sp>
              <p:nvSpPr>
                <p:cNvPr id="7564" name="Google Shape;7564;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64"/>
              <p:cNvGrpSpPr/>
              <p:nvPr/>
            </p:nvGrpSpPr>
            <p:grpSpPr>
              <a:xfrm>
                <a:off x="4180904" y="4251758"/>
                <a:ext cx="37783" cy="32420"/>
                <a:chOff x="4180904" y="4251758"/>
                <a:chExt cx="37783" cy="32420"/>
              </a:xfrm>
            </p:grpSpPr>
            <p:sp>
              <p:nvSpPr>
                <p:cNvPr id="7621" name="Google Shape;7621;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64"/>
              <p:cNvGrpSpPr/>
              <p:nvPr/>
            </p:nvGrpSpPr>
            <p:grpSpPr>
              <a:xfrm>
                <a:off x="4201644" y="4081324"/>
                <a:ext cx="37783" cy="32364"/>
                <a:chOff x="4201644" y="4081324"/>
                <a:chExt cx="37783" cy="32364"/>
              </a:xfrm>
            </p:grpSpPr>
            <p:sp>
              <p:nvSpPr>
                <p:cNvPr id="7624" name="Google Shape;7624;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64"/>
              <p:cNvGrpSpPr/>
              <p:nvPr/>
            </p:nvGrpSpPr>
            <p:grpSpPr>
              <a:xfrm>
                <a:off x="4284416" y="3887428"/>
                <a:ext cx="37783" cy="32451"/>
                <a:chOff x="4284416" y="3887428"/>
                <a:chExt cx="37783" cy="32451"/>
              </a:xfrm>
            </p:grpSpPr>
            <p:sp>
              <p:nvSpPr>
                <p:cNvPr id="7627" name="Google Shape;7627;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4"/>
              <p:cNvGrpSpPr/>
              <p:nvPr/>
            </p:nvGrpSpPr>
            <p:grpSpPr>
              <a:xfrm>
                <a:off x="4223721" y="3860404"/>
                <a:ext cx="37870" cy="32364"/>
                <a:chOff x="4223721" y="3860404"/>
                <a:chExt cx="37870" cy="32364"/>
              </a:xfrm>
            </p:grpSpPr>
            <p:sp>
              <p:nvSpPr>
                <p:cNvPr id="7630" name="Google Shape;7630;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4"/>
              <p:cNvGrpSpPr/>
              <p:nvPr/>
            </p:nvGrpSpPr>
            <p:grpSpPr>
              <a:xfrm>
                <a:off x="4104889" y="3699242"/>
                <a:ext cx="37776" cy="32357"/>
                <a:chOff x="4104889" y="3699242"/>
                <a:chExt cx="37776" cy="32357"/>
              </a:xfrm>
            </p:grpSpPr>
            <p:sp>
              <p:nvSpPr>
                <p:cNvPr id="7633" name="Google Shape;7633;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4"/>
              <p:cNvGrpSpPr/>
              <p:nvPr/>
            </p:nvGrpSpPr>
            <p:grpSpPr>
              <a:xfrm>
                <a:off x="4143608" y="3475121"/>
                <a:ext cx="37878" cy="32420"/>
                <a:chOff x="4143608" y="3475121"/>
                <a:chExt cx="37878" cy="32420"/>
              </a:xfrm>
            </p:grpSpPr>
            <p:sp>
              <p:nvSpPr>
                <p:cNvPr id="7636" name="Google Shape;7636;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4"/>
              <p:cNvGrpSpPr/>
              <p:nvPr/>
            </p:nvGrpSpPr>
            <p:grpSpPr>
              <a:xfrm>
                <a:off x="4217248" y="3570893"/>
                <a:ext cx="37776" cy="32364"/>
                <a:chOff x="4217248" y="3570893"/>
                <a:chExt cx="37776" cy="32364"/>
              </a:xfrm>
            </p:grpSpPr>
            <p:sp>
              <p:nvSpPr>
                <p:cNvPr id="7639" name="Google Shape;7639;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4"/>
              <p:cNvGrpSpPr/>
              <p:nvPr/>
            </p:nvGrpSpPr>
            <p:grpSpPr>
              <a:xfrm>
                <a:off x="4255307" y="3431612"/>
                <a:ext cx="37776" cy="32451"/>
                <a:chOff x="4255307" y="3431612"/>
                <a:chExt cx="37776" cy="32451"/>
              </a:xfrm>
            </p:grpSpPr>
            <p:sp>
              <p:nvSpPr>
                <p:cNvPr id="7642" name="Google Shape;7642;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64"/>
              <p:cNvGrpSpPr/>
              <p:nvPr/>
            </p:nvGrpSpPr>
            <p:grpSpPr>
              <a:xfrm>
                <a:off x="3853052" y="3577398"/>
                <a:ext cx="37776" cy="32420"/>
                <a:chOff x="3853052" y="3577398"/>
                <a:chExt cx="37776" cy="32420"/>
              </a:xfrm>
            </p:grpSpPr>
            <p:sp>
              <p:nvSpPr>
                <p:cNvPr id="7645" name="Google Shape;7645;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4"/>
              <p:cNvGrpSpPr/>
              <p:nvPr/>
            </p:nvGrpSpPr>
            <p:grpSpPr>
              <a:xfrm>
                <a:off x="4039908" y="3412107"/>
                <a:ext cx="37776" cy="32357"/>
                <a:chOff x="4039908" y="3412107"/>
                <a:chExt cx="37776" cy="32357"/>
              </a:xfrm>
            </p:grpSpPr>
            <p:sp>
              <p:nvSpPr>
                <p:cNvPr id="7648" name="Google Shape;7648;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64"/>
              <p:cNvGrpSpPr/>
              <p:nvPr/>
            </p:nvGrpSpPr>
            <p:grpSpPr>
              <a:xfrm>
                <a:off x="4017360" y="3342061"/>
                <a:ext cx="37870" cy="32380"/>
                <a:chOff x="4017360" y="3342061"/>
                <a:chExt cx="37870" cy="32380"/>
              </a:xfrm>
            </p:grpSpPr>
            <p:sp>
              <p:nvSpPr>
                <p:cNvPr id="7651" name="Google Shape;7651;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3" name="Google Shape;7653;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5" name="Google Shape;7655;p64"/>
              <p:cNvGrpSpPr/>
              <p:nvPr/>
            </p:nvGrpSpPr>
            <p:grpSpPr>
              <a:xfrm>
                <a:off x="3750870" y="3418650"/>
                <a:ext cx="37776" cy="32380"/>
                <a:chOff x="3750870" y="3418650"/>
                <a:chExt cx="37776" cy="32380"/>
              </a:xfrm>
            </p:grpSpPr>
            <p:sp>
              <p:nvSpPr>
                <p:cNvPr id="7656" name="Google Shape;7656;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4"/>
              <p:cNvGrpSpPr/>
              <p:nvPr/>
            </p:nvGrpSpPr>
            <p:grpSpPr>
              <a:xfrm>
                <a:off x="3632509" y="3274438"/>
                <a:ext cx="37783" cy="32357"/>
                <a:chOff x="3632509" y="3274438"/>
                <a:chExt cx="37783" cy="32357"/>
              </a:xfrm>
            </p:grpSpPr>
            <p:sp>
              <p:nvSpPr>
                <p:cNvPr id="7659" name="Google Shape;7659;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4"/>
              <p:cNvGrpSpPr/>
              <p:nvPr/>
            </p:nvGrpSpPr>
            <p:grpSpPr>
              <a:xfrm>
                <a:off x="3906424" y="3297561"/>
                <a:ext cx="37776" cy="32451"/>
                <a:chOff x="3906424" y="3297561"/>
                <a:chExt cx="37776" cy="32451"/>
              </a:xfrm>
            </p:grpSpPr>
            <p:sp>
              <p:nvSpPr>
                <p:cNvPr id="7662" name="Google Shape;7662;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64"/>
              <p:cNvGrpSpPr/>
              <p:nvPr/>
            </p:nvGrpSpPr>
            <p:grpSpPr>
              <a:xfrm>
                <a:off x="3866084" y="3412107"/>
                <a:ext cx="37776" cy="32357"/>
                <a:chOff x="3866084" y="3412107"/>
                <a:chExt cx="37776" cy="32357"/>
              </a:xfrm>
            </p:grpSpPr>
            <p:sp>
              <p:nvSpPr>
                <p:cNvPr id="7665" name="Google Shape;7665;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64"/>
              <p:cNvGrpSpPr/>
              <p:nvPr/>
            </p:nvGrpSpPr>
            <p:grpSpPr>
              <a:xfrm>
                <a:off x="4023919" y="3766409"/>
                <a:ext cx="37783" cy="32357"/>
                <a:chOff x="4023919" y="3766409"/>
                <a:chExt cx="37783" cy="32357"/>
              </a:xfrm>
            </p:grpSpPr>
            <p:sp>
              <p:nvSpPr>
                <p:cNvPr id="7668" name="Google Shape;7668;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4"/>
              <p:cNvGrpSpPr/>
              <p:nvPr/>
            </p:nvGrpSpPr>
            <p:grpSpPr>
              <a:xfrm>
                <a:off x="3973882" y="3779449"/>
                <a:ext cx="37776" cy="32357"/>
                <a:chOff x="3973882" y="3779449"/>
                <a:chExt cx="37776" cy="32357"/>
              </a:xfrm>
            </p:grpSpPr>
            <p:sp>
              <p:nvSpPr>
                <p:cNvPr id="7671" name="Google Shape;7671;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4"/>
              <p:cNvGrpSpPr/>
              <p:nvPr/>
            </p:nvGrpSpPr>
            <p:grpSpPr>
              <a:xfrm>
                <a:off x="4073398" y="3838028"/>
                <a:ext cx="37776" cy="32380"/>
                <a:chOff x="4073398" y="3838028"/>
                <a:chExt cx="37776" cy="32380"/>
              </a:xfrm>
            </p:grpSpPr>
            <p:sp>
              <p:nvSpPr>
                <p:cNvPr id="7674" name="Google Shape;7674;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4"/>
              <p:cNvGrpSpPr/>
              <p:nvPr/>
            </p:nvGrpSpPr>
            <p:grpSpPr>
              <a:xfrm>
                <a:off x="4342672" y="4144496"/>
                <a:ext cx="37752" cy="32364"/>
                <a:chOff x="4342672" y="4144496"/>
                <a:chExt cx="37752" cy="32364"/>
              </a:xfrm>
            </p:grpSpPr>
            <p:sp>
              <p:nvSpPr>
                <p:cNvPr id="7677" name="Google Shape;7677;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4"/>
              <p:cNvGrpSpPr/>
              <p:nvPr/>
            </p:nvGrpSpPr>
            <p:grpSpPr>
              <a:xfrm>
                <a:off x="4406386" y="4056872"/>
                <a:ext cx="37783" cy="32364"/>
                <a:chOff x="4406386" y="4056872"/>
                <a:chExt cx="37783" cy="32364"/>
              </a:xfrm>
            </p:grpSpPr>
            <p:sp>
              <p:nvSpPr>
                <p:cNvPr id="7680" name="Google Shape;7680;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64"/>
              <p:cNvGrpSpPr/>
              <p:nvPr/>
            </p:nvGrpSpPr>
            <p:grpSpPr>
              <a:xfrm>
                <a:off x="4284416" y="4245254"/>
                <a:ext cx="37783" cy="32357"/>
                <a:chOff x="4284416" y="4245254"/>
                <a:chExt cx="37783" cy="32357"/>
              </a:xfrm>
            </p:grpSpPr>
            <p:sp>
              <p:nvSpPr>
                <p:cNvPr id="7683" name="Google Shape;7683;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64"/>
              <p:cNvGrpSpPr/>
              <p:nvPr/>
            </p:nvGrpSpPr>
            <p:grpSpPr>
              <a:xfrm>
                <a:off x="4219057" y="4331258"/>
                <a:ext cx="37776" cy="32364"/>
                <a:chOff x="4219057" y="4331258"/>
                <a:chExt cx="37776" cy="32364"/>
              </a:xfrm>
            </p:grpSpPr>
            <p:sp>
              <p:nvSpPr>
                <p:cNvPr id="7686" name="Google Shape;7686;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64"/>
              <p:cNvGrpSpPr/>
              <p:nvPr/>
            </p:nvGrpSpPr>
            <p:grpSpPr>
              <a:xfrm>
                <a:off x="4204122" y="4141688"/>
                <a:ext cx="33497" cy="28699"/>
                <a:chOff x="4204122" y="4141688"/>
                <a:chExt cx="33497" cy="28699"/>
              </a:xfrm>
            </p:grpSpPr>
            <p:sp>
              <p:nvSpPr>
                <p:cNvPr id="7689" name="Google Shape;7689;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4"/>
              <p:cNvGrpSpPr/>
              <p:nvPr/>
            </p:nvGrpSpPr>
            <p:grpSpPr>
              <a:xfrm>
                <a:off x="4301546" y="4003869"/>
                <a:ext cx="38916" cy="33324"/>
                <a:chOff x="4301546" y="4003869"/>
                <a:chExt cx="38916" cy="33324"/>
              </a:xfrm>
            </p:grpSpPr>
            <p:sp>
              <p:nvSpPr>
                <p:cNvPr id="7692" name="Google Shape;7692;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64"/>
              <p:cNvGrpSpPr/>
              <p:nvPr/>
            </p:nvGrpSpPr>
            <p:grpSpPr>
              <a:xfrm>
                <a:off x="4210681" y="3924669"/>
                <a:ext cx="36549" cy="31366"/>
                <a:chOff x="4210681" y="3924669"/>
                <a:chExt cx="36549" cy="31366"/>
              </a:xfrm>
            </p:grpSpPr>
            <p:sp>
              <p:nvSpPr>
                <p:cNvPr id="7695" name="Google Shape;7695;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64"/>
              <p:cNvGrpSpPr/>
              <p:nvPr/>
            </p:nvGrpSpPr>
            <p:grpSpPr>
              <a:xfrm>
                <a:off x="3987771" y="3628874"/>
                <a:ext cx="31499" cy="26993"/>
                <a:chOff x="3987771" y="3628874"/>
                <a:chExt cx="31499" cy="26993"/>
              </a:xfrm>
            </p:grpSpPr>
            <p:sp>
              <p:nvSpPr>
                <p:cNvPr id="7698" name="Google Shape;7698;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64"/>
              <p:cNvGrpSpPr/>
              <p:nvPr/>
            </p:nvGrpSpPr>
            <p:grpSpPr>
              <a:xfrm>
                <a:off x="4087382" y="3775674"/>
                <a:ext cx="31405" cy="26898"/>
                <a:chOff x="4087382" y="3775674"/>
                <a:chExt cx="31405" cy="26898"/>
              </a:xfrm>
            </p:grpSpPr>
            <p:sp>
              <p:nvSpPr>
                <p:cNvPr id="7701" name="Google Shape;7701;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4"/>
              <p:cNvGrpSpPr/>
              <p:nvPr/>
            </p:nvGrpSpPr>
            <p:grpSpPr>
              <a:xfrm>
                <a:off x="4118873" y="3856637"/>
                <a:ext cx="31405" cy="26906"/>
                <a:chOff x="4118873" y="3856637"/>
                <a:chExt cx="31405" cy="26906"/>
              </a:xfrm>
            </p:grpSpPr>
            <p:sp>
              <p:nvSpPr>
                <p:cNvPr id="7704" name="Google Shape;7704;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64"/>
              <p:cNvGrpSpPr/>
              <p:nvPr/>
            </p:nvGrpSpPr>
            <p:grpSpPr>
              <a:xfrm>
                <a:off x="4168541" y="3639523"/>
                <a:ext cx="31499" cy="26906"/>
                <a:chOff x="4168541" y="3639523"/>
                <a:chExt cx="31499" cy="26906"/>
              </a:xfrm>
            </p:grpSpPr>
            <p:sp>
              <p:nvSpPr>
                <p:cNvPr id="7707" name="Google Shape;7707;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4"/>
              <p:cNvGrpSpPr/>
              <p:nvPr/>
            </p:nvGrpSpPr>
            <p:grpSpPr>
              <a:xfrm>
                <a:off x="3965789" y="3393545"/>
                <a:ext cx="31405" cy="26945"/>
                <a:chOff x="3965789" y="3393545"/>
                <a:chExt cx="31405" cy="26945"/>
              </a:xfrm>
            </p:grpSpPr>
            <p:sp>
              <p:nvSpPr>
                <p:cNvPr id="7710" name="Google Shape;7710;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64"/>
              <p:cNvGrpSpPr/>
              <p:nvPr/>
            </p:nvGrpSpPr>
            <p:grpSpPr>
              <a:xfrm>
                <a:off x="3925166" y="3491008"/>
                <a:ext cx="31405" cy="27001"/>
                <a:chOff x="3925166" y="3491008"/>
                <a:chExt cx="31405" cy="27001"/>
              </a:xfrm>
            </p:grpSpPr>
            <p:sp>
              <p:nvSpPr>
                <p:cNvPr id="7713" name="Google Shape;7713;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64"/>
              <p:cNvGrpSpPr/>
              <p:nvPr/>
            </p:nvGrpSpPr>
            <p:grpSpPr>
              <a:xfrm>
                <a:off x="3682845" y="3340976"/>
                <a:ext cx="31397" cy="26898"/>
                <a:chOff x="3682845" y="3340976"/>
                <a:chExt cx="31397" cy="26898"/>
              </a:xfrm>
            </p:grpSpPr>
            <p:sp>
              <p:nvSpPr>
                <p:cNvPr id="7716" name="Google Shape;7716;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64"/>
              <p:cNvGrpSpPr/>
              <p:nvPr/>
            </p:nvGrpSpPr>
            <p:grpSpPr>
              <a:xfrm>
                <a:off x="3795393" y="3353725"/>
                <a:ext cx="31499" cy="26993"/>
                <a:chOff x="3795393" y="3353725"/>
                <a:chExt cx="31499" cy="26993"/>
              </a:xfrm>
            </p:grpSpPr>
            <p:sp>
              <p:nvSpPr>
                <p:cNvPr id="7719" name="Google Shape;7719;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4"/>
              <p:cNvGrpSpPr/>
              <p:nvPr/>
            </p:nvGrpSpPr>
            <p:grpSpPr>
              <a:xfrm>
                <a:off x="4176909" y="4363221"/>
                <a:ext cx="38924" cy="33316"/>
                <a:chOff x="4176909" y="4363221"/>
                <a:chExt cx="38924" cy="33316"/>
              </a:xfrm>
            </p:grpSpPr>
            <p:sp>
              <p:nvSpPr>
                <p:cNvPr id="7722" name="Google Shape;7722;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4"/>
              <p:cNvGrpSpPr/>
              <p:nvPr/>
            </p:nvGrpSpPr>
            <p:grpSpPr>
              <a:xfrm>
                <a:off x="4226191" y="4007660"/>
                <a:ext cx="33560" cy="28770"/>
                <a:chOff x="4226191" y="4007660"/>
                <a:chExt cx="33560" cy="28770"/>
              </a:xfrm>
            </p:grpSpPr>
            <p:sp>
              <p:nvSpPr>
                <p:cNvPr id="7725" name="Google Shape;7725;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64"/>
              <p:cNvGrpSpPr/>
              <p:nvPr/>
            </p:nvGrpSpPr>
            <p:grpSpPr>
              <a:xfrm>
                <a:off x="3597785" y="3377045"/>
                <a:ext cx="33591" cy="28699"/>
                <a:chOff x="3597785" y="3377045"/>
                <a:chExt cx="33591" cy="28699"/>
              </a:xfrm>
            </p:grpSpPr>
            <p:sp>
              <p:nvSpPr>
                <p:cNvPr id="7728" name="Google Shape;7728;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4"/>
              <p:cNvGrpSpPr/>
              <p:nvPr/>
            </p:nvGrpSpPr>
            <p:grpSpPr>
              <a:xfrm>
                <a:off x="3887870" y="3669796"/>
                <a:ext cx="33591" cy="28692"/>
                <a:chOff x="3887870" y="3669796"/>
                <a:chExt cx="33591" cy="28692"/>
              </a:xfrm>
            </p:grpSpPr>
            <p:sp>
              <p:nvSpPr>
                <p:cNvPr id="7731" name="Google Shape;7731;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64"/>
              <p:cNvGrpSpPr/>
              <p:nvPr/>
            </p:nvGrpSpPr>
            <p:grpSpPr>
              <a:xfrm>
                <a:off x="3818320" y="3481625"/>
                <a:ext cx="33497" cy="28770"/>
                <a:chOff x="3818320" y="3481625"/>
                <a:chExt cx="33497" cy="28770"/>
              </a:xfrm>
            </p:grpSpPr>
            <p:sp>
              <p:nvSpPr>
                <p:cNvPr id="7734" name="Google Shape;7734;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64"/>
              <p:cNvGrpSpPr/>
              <p:nvPr/>
            </p:nvGrpSpPr>
            <p:grpSpPr>
              <a:xfrm>
                <a:off x="4278139" y="4120948"/>
                <a:ext cx="37492" cy="32129"/>
                <a:chOff x="4278139" y="4120948"/>
                <a:chExt cx="37492" cy="32129"/>
              </a:xfrm>
            </p:grpSpPr>
            <p:sp>
              <p:nvSpPr>
                <p:cNvPr id="7737" name="Google Shape;7737;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64"/>
              <p:cNvGrpSpPr/>
              <p:nvPr/>
            </p:nvGrpSpPr>
            <p:grpSpPr>
              <a:xfrm>
                <a:off x="4419898" y="3977388"/>
                <a:ext cx="33497" cy="28692"/>
                <a:chOff x="4419898" y="3977388"/>
                <a:chExt cx="33497" cy="28692"/>
              </a:xfrm>
            </p:grpSpPr>
            <p:sp>
              <p:nvSpPr>
                <p:cNvPr id="7740" name="Google Shape;7740;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4"/>
              <p:cNvGrpSpPr/>
              <p:nvPr/>
            </p:nvGrpSpPr>
            <p:grpSpPr>
              <a:xfrm>
                <a:off x="4158930" y="4034684"/>
                <a:ext cx="33497" cy="28762"/>
                <a:chOff x="4158930" y="4034684"/>
                <a:chExt cx="33497" cy="28762"/>
              </a:xfrm>
            </p:grpSpPr>
            <p:sp>
              <p:nvSpPr>
                <p:cNvPr id="7743" name="Google Shape;7743;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4"/>
              <p:cNvGrpSpPr/>
              <p:nvPr/>
            </p:nvGrpSpPr>
            <p:grpSpPr>
              <a:xfrm>
                <a:off x="4134949" y="3957049"/>
                <a:ext cx="33497" cy="28770"/>
                <a:chOff x="4134949" y="3957049"/>
                <a:chExt cx="33497" cy="28770"/>
              </a:xfrm>
            </p:grpSpPr>
            <p:sp>
              <p:nvSpPr>
                <p:cNvPr id="7746" name="Google Shape;7746;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64"/>
              <p:cNvGrpSpPr/>
              <p:nvPr/>
            </p:nvGrpSpPr>
            <p:grpSpPr>
              <a:xfrm>
                <a:off x="4193653" y="4184403"/>
                <a:ext cx="43580" cy="37264"/>
                <a:chOff x="4193653" y="4184403"/>
                <a:chExt cx="43580" cy="37264"/>
              </a:xfrm>
            </p:grpSpPr>
            <p:sp>
              <p:nvSpPr>
                <p:cNvPr id="7749" name="Google Shape;7749;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64"/>
              <p:cNvGrpSpPr/>
              <p:nvPr/>
            </p:nvGrpSpPr>
            <p:grpSpPr>
              <a:xfrm>
                <a:off x="4343600" y="3943844"/>
                <a:ext cx="43580" cy="37312"/>
                <a:chOff x="4343600" y="3943844"/>
                <a:chExt cx="43580" cy="37312"/>
              </a:xfrm>
            </p:grpSpPr>
            <p:sp>
              <p:nvSpPr>
                <p:cNvPr id="7752" name="Google Shape;7752;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64"/>
              <p:cNvGrpSpPr/>
              <p:nvPr/>
            </p:nvGrpSpPr>
            <p:grpSpPr>
              <a:xfrm>
                <a:off x="4172339" y="3381693"/>
                <a:ext cx="31499" cy="27001"/>
                <a:chOff x="4172339" y="3381693"/>
                <a:chExt cx="31499" cy="27001"/>
              </a:xfrm>
            </p:grpSpPr>
            <p:sp>
              <p:nvSpPr>
                <p:cNvPr id="7755" name="Google Shape;7755;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760"/>
        <p:cNvGrpSpPr/>
        <p:nvPr/>
      </p:nvGrpSpPr>
      <p:grpSpPr>
        <a:xfrm>
          <a:off x="0" y="0"/>
          <a:ext cx="0" cy="0"/>
          <a:chOff x="0" y="0"/>
          <a:chExt cx="0" cy="0"/>
        </a:xfrm>
      </p:grpSpPr>
      <p:grpSp>
        <p:nvGrpSpPr>
          <p:cNvPr id="7761" name="Google Shape;7761;p65"/>
          <p:cNvGrpSpPr/>
          <p:nvPr/>
        </p:nvGrpSpPr>
        <p:grpSpPr>
          <a:xfrm>
            <a:off x="2126623" y="3607908"/>
            <a:ext cx="1102891" cy="760337"/>
            <a:chOff x="4967783" y="2151471"/>
            <a:chExt cx="3920692" cy="2702940"/>
          </a:xfrm>
        </p:grpSpPr>
        <p:grpSp>
          <p:nvGrpSpPr>
            <p:cNvPr id="7762" name="Google Shape;7762;p65"/>
            <p:cNvGrpSpPr/>
            <p:nvPr/>
          </p:nvGrpSpPr>
          <p:grpSpPr>
            <a:xfrm>
              <a:off x="5045709" y="2252109"/>
              <a:ext cx="3761071" cy="2501708"/>
              <a:chOff x="2691784" y="1805334"/>
              <a:chExt cx="3761071" cy="2501708"/>
            </a:xfrm>
          </p:grpSpPr>
          <p:sp>
            <p:nvSpPr>
              <p:cNvPr id="7763" name="Google Shape;7763;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65"/>
            <p:cNvGrpSpPr/>
            <p:nvPr/>
          </p:nvGrpSpPr>
          <p:grpSpPr>
            <a:xfrm>
              <a:off x="4967783" y="2151471"/>
              <a:ext cx="3920692" cy="2702940"/>
              <a:chOff x="2613858" y="1704696"/>
              <a:chExt cx="3920692" cy="2702940"/>
            </a:xfrm>
          </p:grpSpPr>
          <p:sp>
            <p:nvSpPr>
              <p:cNvPr id="7771" name="Google Shape;7771;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6" name="Google Shape;7776;p65"/>
          <p:cNvGrpSpPr/>
          <p:nvPr/>
        </p:nvGrpSpPr>
        <p:grpSpPr>
          <a:xfrm>
            <a:off x="3530532" y="1496185"/>
            <a:ext cx="1561911" cy="708580"/>
            <a:chOff x="3530532" y="1496185"/>
            <a:chExt cx="1561911" cy="708580"/>
          </a:xfrm>
        </p:grpSpPr>
        <p:grpSp>
          <p:nvGrpSpPr>
            <p:cNvPr id="7777" name="Google Shape;7777;p65"/>
            <p:cNvGrpSpPr/>
            <p:nvPr/>
          </p:nvGrpSpPr>
          <p:grpSpPr>
            <a:xfrm>
              <a:off x="3720318" y="1857562"/>
              <a:ext cx="1372125" cy="54"/>
              <a:chOff x="3720318" y="1857562"/>
              <a:chExt cx="1372125" cy="54"/>
            </a:xfrm>
          </p:grpSpPr>
          <p:cxnSp>
            <p:nvCxnSpPr>
              <p:cNvPr id="7778" name="Google Shape;7778;p65"/>
              <p:cNvCxnSpPr>
                <a:endCxn id="777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0" name="Google Shape;7780;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1" name="Google Shape;7781;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2" name="Google Shape;7782;p65"/>
              <p:cNvCxnSpPr>
                <a:stCxn id="777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83" name="Google Shape;7783;p65"/>
            <p:cNvGrpSpPr/>
            <p:nvPr/>
          </p:nvGrpSpPr>
          <p:grpSpPr>
            <a:xfrm>
              <a:off x="3567462" y="1496185"/>
              <a:ext cx="286500" cy="272914"/>
              <a:chOff x="3567462" y="1496185"/>
              <a:chExt cx="286500" cy="272914"/>
            </a:xfrm>
          </p:grpSpPr>
          <p:cxnSp>
            <p:nvCxnSpPr>
              <p:cNvPr id="7784" name="Google Shape;7784;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85" name="Google Shape;7785;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6" name="Google Shape;7786;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8" name="Google Shape;7788;p65"/>
            <p:cNvGrpSpPr/>
            <p:nvPr/>
          </p:nvGrpSpPr>
          <p:grpSpPr>
            <a:xfrm>
              <a:off x="3929014" y="1960574"/>
              <a:ext cx="286500" cy="242342"/>
              <a:chOff x="3929014" y="1960574"/>
              <a:chExt cx="286500" cy="242342"/>
            </a:xfrm>
          </p:grpSpPr>
          <p:cxnSp>
            <p:nvCxnSpPr>
              <p:cNvPr id="7789" name="Google Shape;7789;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90" name="Google Shape;7790;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65"/>
            <p:cNvGrpSpPr/>
            <p:nvPr/>
          </p:nvGrpSpPr>
          <p:grpSpPr>
            <a:xfrm>
              <a:off x="4290828" y="1496185"/>
              <a:ext cx="286500" cy="272914"/>
              <a:chOff x="4290828" y="1496185"/>
              <a:chExt cx="286500" cy="272914"/>
            </a:xfrm>
          </p:grpSpPr>
          <p:cxnSp>
            <p:nvCxnSpPr>
              <p:cNvPr id="7792" name="Google Shape;7792;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93" name="Google Shape;7793;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4" name="Google Shape;7794;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5" name="Google Shape;7795;p65"/>
            <p:cNvGrpSpPr/>
            <p:nvPr/>
          </p:nvGrpSpPr>
          <p:grpSpPr>
            <a:xfrm>
              <a:off x="4657726" y="1959674"/>
              <a:ext cx="286500" cy="245092"/>
              <a:chOff x="4657726" y="1959674"/>
              <a:chExt cx="286500" cy="245092"/>
            </a:xfrm>
          </p:grpSpPr>
          <p:cxnSp>
            <p:nvCxnSpPr>
              <p:cNvPr id="7796" name="Google Shape;7796;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97" name="Google Shape;7797;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8" name="Google Shape;7798;p65"/>
          <p:cNvGrpSpPr/>
          <p:nvPr/>
        </p:nvGrpSpPr>
        <p:grpSpPr>
          <a:xfrm>
            <a:off x="3512551" y="2358282"/>
            <a:ext cx="1597032" cy="378649"/>
            <a:chOff x="3512551" y="2358282"/>
            <a:chExt cx="1597032" cy="378649"/>
          </a:xfrm>
        </p:grpSpPr>
        <p:grpSp>
          <p:nvGrpSpPr>
            <p:cNvPr id="7799" name="Google Shape;7799;p65"/>
            <p:cNvGrpSpPr/>
            <p:nvPr/>
          </p:nvGrpSpPr>
          <p:grpSpPr>
            <a:xfrm>
              <a:off x="3738198" y="2553002"/>
              <a:ext cx="1145834" cy="117"/>
              <a:chOff x="3738198" y="2553002"/>
              <a:chExt cx="1145834" cy="117"/>
            </a:xfrm>
          </p:grpSpPr>
          <p:cxnSp>
            <p:nvCxnSpPr>
              <p:cNvPr id="7800" name="Google Shape;7800;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1" name="Google Shape;7801;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2" name="Google Shape;7802;p65"/>
              <p:cNvCxnSpPr>
                <a:stCxn id="7803" idx="6"/>
                <a:endCxn id="780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805" name="Google Shape;7805;p65"/>
            <p:cNvGrpSpPr/>
            <p:nvPr/>
          </p:nvGrpSpPr>
          <p:grpSpPr>
            <a:xfrm>
              <a:off x="3969644" y="2440153"/>
              <a:ext cx="225900" cy="296779"/>
              <a:chOff x="3969644" y="2440153"/>
              <a:chExt cx="225900" cy="296779"/>
            </a:xfrm>
          </p:grpSpPr>
          <p:cxnSp>
            <p:nvCxnSpPr>
              <p:cNvPr id="7806" name="Google Shape;7806;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804" name="Google Shape;7804;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65"/>
            <p:cNvGrpSpPr/>
            <p:nvPr/>
          </p:nvGrpSpPr>
          <p:grpSpPr>
            <a:xfrm>
              <a:off x="4426818" y="2358282"/>
              <a:ext cx="225600" cy="307471"/>
              <a:chOff x="4426818" y="2358282"/>
              <a:chExt cx="225600" cy="307471"/>
            </a:xfrm>
          </p:grpSpPr>
          <p:cxnSp>
            <p:nvCxnSpPr>
              <p:cNvPr id="7809" name="Google Shape;7809;p65"/>
              <p:cNvCxnSpPr>
                <a:stCxn id="781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811" name="Google Shape;7811;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5"/>
            <p:cNvGrpSpPr/>
            <p:nvPr/>
          </p:nvGrpSpPr>
          <p:grpSpPr>
            <a:xfrm>
              <a:off x="4883984" y="2440153"/>
              <a:ext cx="225600" cy="296479"/>
              <a:chOff x="4883984" y="2440153"/>
              <a:chExt cx="225600" cy="296479"/>
            </a:xfrm>
          </p:grpSpPr>
          <p:cxnSp>
            <p:nvCxnSpPr>
              <p:cNvPr id="7813" name="Google Shape;7813;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814" name="Google Shape;7814;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65"/>
            <p:cNvGrpSpPr/>
            <p:nvPr/>
          </p:nvGrpSpPr>
          <p:grpSpPr>
            <a:xfrm>
              <a:off x="3512551" y="2358356"/>
              <a:ext cx="225647" cy="307629"/>
              <a:chOff x="2182679" y="2005014"/>
              <a:chExt cx="792300" cy="1080158"/>
            </a:xfrm>
          </p:grpSpPr>
          <p:cxnSp>
            <p:nvCxnSpPr>
              <p:cNvPr id="7817" name="Google Shape;7817;p65"/>
              <p:cNvCxnSpPr>
                <a:stCxn id="781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803" name="Google Shape;7803;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9" name="Google Shape;7819;p65"/>
          <p:cNvGrpSpPr/>
          <p:nvPr/>
        </p:nvGrpSpPr>
        <p:grpSpPr>
          <a:xfrm>
            <a:off x="6872633" y="1182079"/>
            <a:ext cx="1559809" cy="722610"/>
            <a:chOff x="634175" y="2986275"/>
            <a:chExt cx="3147949" cy="1458344"/>
          </a:xfrm>
        </p:grpSpPr>
        <p:cxnSp>
          <p:nvCxnSpPr>
            <p:cNvPr id="7820" name="Google Shape;7820;p65"/>
            <p:cNvCxnSpPr>
              <a:stCxn id="7821" idx="4"/>
              <a:endCxn id="782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823" name="Google Shape;7823;p65"/>
            <p:cNvCxnSpPr>
              <a:stCxn id="7822" idx="0"/>
              <a:endCxn id="782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5" name="Google Shape;7825;p65"/>
            <p:cNvCxnSpPr>
              <a:stCxn id="7824" idx="4"/>
              <a:endCxn id="782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7" name="Google Shape;7827;p65"/>
            <p:cNvCxnSpPr>
              <a:stCxn id="7826" idx="0"/>
              <a:endCxn id="782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828" name="Google Shape;7828;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4" name="Google Shape;7824;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1" name="Google Shape;7821;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6" name="Google Shape;7826;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2" name="Google Shape;7822;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29" name="Google Shape;7829;p65"/>
          <p:cNvGrpSpPr/>
          <p:nvPr/>
        </p:nvGrpSpPr>
        <p:grpSpPr>
          <a:xfrm>
            <a:off x="3526424" y="2891987"/>
            <a:ext cx="1570719" cy="294123"/>
            <a:chOff x="998425" y="1182125"/>
            <a:chExt cx="1065400" cy="199500"/>
          </a:xfrm>
        </p:grpSpPr>
        <p:sp>
          <p:nvSpPr>
            <p:cNvPr id="7830" name="Google Shape;7830;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65"/>
          <p:cNvGrpSpPr/>
          <p:nvPr/>
        </p:nvGrpSpPr>
        <p:grpSpPr>
          <a:xfrm>
            <a:off x="6869680" y="2009474"/>
            <a:ext cx="1565716" cy="366729"/>
            <a:chOff x="1247650" y="2075423"/>
            <a:chExt cx="6648477" cy="1557238"/>
          </a:xfrm>
        </p:grpSpPr>
        <p:sp>
          <p:nvSpPr>
            <p:cNvPr id="7836" name="Google Shape;7836;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65"/>
          <p:cNvGrpSpPr/>
          <p:nvPr/>
        </p:nvGrpSpPr>
        <p:grpSpPr>
          <a:xfrm>
            <a:off x="6853992" y="3158289"/>
            <a:ext cx="1597061" cy="663440"/>
            <a:chOff x="6796238" y="3158297"/>
            <a:chExt cx="1630319" cy="677257"/>
          </a:xfrm>
        </p:grpSpPr>
        <p:cxnSp>
          <p:nvCxnSpPr>
            <p:cNvPr id="7843" name="Google Shape;7843;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4" name="Google Shape;7844;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5" name="Google Shape;7845;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46" name="Google Shape;7846;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47" name="Google Shape;7847;p65"/>
            <p:cNvGrpSpPr/>
            <p:nvPr/>
          </p:nvGrpSpPr>
          <p:grpSpPr>
            <a:xfrm>
              <a:off x="6796238" y="3311904"/>
              <a:ext cx="1630319" cy="377697"/>
              <a:chOff x="6796238" y="3311904"/>
              <a:chExt cx="1630319" cy="377697"/>
            </a:xfrm>
          </p:grpSpPr>
          <p:sp>
            <p:nvSpPr>
              <p:cNvPr id="7848" name="Google Shape;7848;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1" name="Google Shape;7851;p65"/>
          <p:cNvGrpSpPr/>
          <p:nvPr/>
        </p:nvGrpSpPr>
        <p:grpSpPr>
          <a:xfrm>
            <a:off x="5375130" y="1179681"/>
            <a:ext cx="1368606" cy="1593805"/>
            <a:chOff x="1839112" y="2209163"/>
            <a:chExt cx="1918159" cy="2233784"/>
          </a:xfrm>
        </p:grpSpPr>
        <p:sp>
          <p:nvSpPr>
            <p:cNvPr id="7852" name="Google Shape;7852;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5" name="Google Shape;7855;p65"/>
            <p:cNvCxnSpPr>
              <a:stCxn id="7852" idx="6"/>
              <a:endCxn id="785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6" name="Google Shape;7856;p65"/>
            <p:cNvCxnSpPr>
              <a:stCxn id="7853" idx="4"/>
              <a:endCxn id="785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58" name="Google Shape;7858;p65"/>
            <p:cNvCxnSpPr>
              <a:stCxn id="7857" idx="6"/>
              <a:endCxn id="785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9" name="Google Shape;7859;p65"/>
            <p:cNvCxnSpPr>
              <a:stCxn id="7854" idx="4"/>
              <a:endCxn id="786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57" name="Google Shape;7857;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2" name="Google Shape;7862;p65"/>
            <p:cNvCxnSpPr>
              <a:endCxn id="786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63" name="Google Shape;7863;p65"/>
          <p:cNvGrpSpPr/>
          <p:nvPr/>
        </p:nvGrpSpPr>
        <p:grpSpPr>
          <a:xfrm>
            <a:off x="3507503" y="1185917"/>
            <a:ext cx="1637968" cy="154942"/>
            <a:chOff x="238125" y="2506075"/>
            <a:chExt cx="7115411" cy="673075"/>
          </a:xfrm>
        </p:grpSpPr>
        <p:sp>
          <p:nvSpPr>
            <p:cNvPr id="7864" name="Google Shape;7864;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65"/>
          <p:cNvGrpSpPr/>
          <p:nvPr/>
        </p:nvGrpSpPr>
        <p:grpSpPr>
          <a:xfrm>
            <a:off x="746187" y="1507514"/>
            <a:ext cx="2476762" cy="91743"/>
            <a:chOff x="1464850" y="436376"/>
            <a:chExt cx="6001362" cy="222300"/>
          </a:xfrm>
        </p:grpSpPr>
        <p:sp>
          <p:nvSpPr>
            <p:cNvPr id="7870" name="Google Shape;7870;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75" name="Google Shape;7875;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6" name="Google Shape;7876;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7" name="Google Shape;7877;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8" name="Google Shape;7878;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79" name="Google Shape;7879;p65"/>
          <p:cNvGrpSpPr/>
          <p:nvPr/>
        </p:nvGrpSpPr>
        <p:grpSpPr>
          <a:xfrm>
            <a:off x="732455" y="2742980"/>
            <a:ext cx="1452710" cy="651923"/>
            <a:chOff x="803162" y="2667727"/>
            <a:chExt cx="1411906" cy="633611"/>
          </a:xfrm>
        </p:grpSpPr>
        <p:cxnSp>
          <p:nvCxnSpPr>
            <p:cNvPr id="7880" name="Google Shape;7880;p65"/>
            <p:cNvCxnSpPr>
              <a:stCxn id="7881" idx="2"/>
              <a:endCxn id="788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3" name="Google Shape;7883;p65"/>
            <p:cNvCxnSpPr>
              <a:stCxn id="7884" idx="0"/>
              <a:endCxn id="788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5" name="Google Shape;7885;p65"/>
            <p:cNvCxnSpPr>
              <a:stCxn id="7884" idx="2"/>
              <a:endCxn id="788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7" name="Google Shape;7887;p65"/>
            <p:cNvCxnSpPr>
              <a:stCxn id="7888" idx="0"/>
              <a:endCxn id="788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9" name="Google Shape;7889;p65"/>
            <p:cNvCxnSpPr>
              <a:stCxn id="7882" idx="2"/>
              <a:endCxn id="789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91" name="Google Shape;7891;p65"/>
            <p:cNvCxnSpPr>
              <a:stCxn id="7892" idx="0"/>
              <a:endCxn id="788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88" name="Google Shape;7888;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6" name="Google Shape;7886;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2" name="Google Shape;7892;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0" name="Google Shape;7890;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2" name="Google Shape;7882;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4" name="Google Shape;7884;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1" name="Google Shape;7881;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93" name="Google Shape;7893;p65"/>
          <p:cNvGrpSpPr/>
          <p:nvPr/>
        </p:nvGrpSpPr>
        <p:grpSpPr>
          <a:xfrm>
            <a:off x="732456" y="1178518"/>
            <a:ext cx="2518541" cy="209309"/>
            <a:chOff x="803163" y="1111966"/>
            <a:chExt cx="2447800" cy="203430"/>
          </a:xfrm>
        </p:grpSpPr>
        <p:grpSp>
          <p:nvGrpSpPr>
            <p:cNvPr id="7894" name="Google Shape;7894;p65"/>
            <p:cNvGrpSpPr/>
            <p:nvPr/>
          </p:nvGrpSpPr>
          <p:grpSpPr>
            <a:xfrm>
              <a:off x="1958180" y="1111966"/>
              <a:ext cx="588019" cy="121396"/>
              <a:chOff x="4808316" y="2800065"/>
              <a:chExt cx="1999386" cy="412910"/>
            </a:xfrm>
          </p:grpSpPr>
          <p:sp>
            <p:nvSpPr>
              <p:cNvPr id="7895" name="Google Shape;7895;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65"/>
              <p:cNvGrpSpPr/>
              <p:nvPr/>
            </p:nvGrpSpPr>
            <p:grpSpPr>
              <a:xfrm>
                <a:off x="4808316" y="2800065"/>
                <a:ext cx="92400" cy="411825"/>
                <a:chOff x="845575" y="2563700"/>
                <a:chExt cx="92400" cy="411825"/>
              </a:xfrm>
            </p:grpSpPr>
            <p:cxnSp>
              <p:nvCxnSpPr>
                <p:cNvPr id="7897" name="Google Shape;7897;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8" name="Google Shape;7898;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99" name="Google Shape;7899;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900" name="Google Shape;7900;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1" name="Google Shape;7901;p65"/>
            <p:cNvGrpSpPr/>
            <p:nvPr/>
          </p:nvGrpSpPr>
          <p:grpSpPr>
            <a:xfrm>
              <a:off x="803163" y="1111974"/>
              <a:ext cx="591158" cy="121545"/>
              <a:chOff x="803163" y="1111974"/>
              <a:chExt cx="591158" cy="121545"/>
            </a:xfrm>
          </p:grpSpPr>
          <p:grpSp>
            <p:nvGrpSpPr>
              <p:cNvPr id="7902" name="Google Shape;7902;p65"/>
              <p:cNvGrpSpPr/>
              <p:nvPr/>
            </p:nvGrpSpPr>
            <p:grpSpPr>
              <a:xfrm>
                <a:off x="803163" y="1111974"/>
                <a:ext cx="27175" cy="121077"/>
                <a:chOff x="845575" y="2563700"/>
                <a:chExt cx="92400" cy="411825"/>
              </a:xfrm>
            </p:grpSpPr>
            <p:cxnSp>
              <p:nvCxnSpPr>
                <p:cNvPr id="7903" name="Google Shape;790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4" name="Google Shape;790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5" name="Google Shape;7905;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65"/>
            <p:cNvGrpSpPr/>
            <p:nvPr/>
          </p:nvGrpSpPr>
          <p:grpSpPr>
            <a:xfrm>
              <a:off x="1381910" y="1194219"/>
              <a:ext cx="588341" cy="121177"/>
              <a:chOff x="1381910" y="1194219"/>
              <a:chExt cx="588341" cy="121177"/>
            </a:xfrm>
          </p:grpSpPr>
          <p:grpSp>
            <p:nvGrpSpPr>
              <p:cNvPr id="7907" name="Google Shape;7907;p65"/>
              <p:cNvGrpSpPr/>
              <p:nvPr/>
            </p:nvGrpSpPr>
            <p:grpSpPr>
              <a:xfrm rot="10800000">
                <a:off x="1381910" y="1194319"/>
                <a:ext cx="27175" cy="121077"/>
                <a:chOff x="2070100" y="2563700"/>
                <a:chExt cx="92400" cy="411825"/>
              </a:xfrm>
            </p:grpSpPr>
            <p:cxnSp>
              <p:nvCxnSpPr>
                <p:cNvPr id="7908" name="Google Shape;7908;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9" name="Google Shape;7909;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0" name="Google Shape;7910;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5"/>
            <p:cNvGrpSpPr/>
            <p:nvPr/>
          </p:nvGrpSpPr>
          <p:grpSpPr>
            <a:xfrm>
              <a:off x="2532079" y="1194219"/>
              <a:ext cx="704927" cy="121177"/>
              <a:chOff x="2532079" y="1194219"/>
              <a:chExt cx="704927" cy="121177"/>
            </a:xfrm>
          </p:grpSpPr>
          <p:grpSp>
            <p:nvGrpSpPr>
              <p:cNvPr id="7912" name="Google Shape;7912;p65"/>
              <p:cNvGrpSpPr/>
              <p:nvPr/>
            </p:nvGrpSpPr>
            <p:grpSpPr>
              <a:xfrm rot="10800000">
                <a:off x="2532079" y="1194319"/>
                <a:ext cx="27175" cy="121077"/>
                <a:chOff x="2070100" y="2563700"/>
                <a:chExt cx="92400" cy="411825"/>
              </a:xfrm>
            </p:grpSpPr>
            <p:cxnSp>
              <p:nvCxnSpPr>
                <p:cNvPr id="7913" name="Google Shape;7913;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14" name="Google Shape;7914;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5" name="Google Shape;7915;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6" name="Google Shape;7916;p65"/>
          <p:cNvGrpSpPr/>
          <p:nvPr/>
        </p:nvGrpSpPr>
        <p:grpSpPr>
          <a:xfrm>
            <a:off x="3525467" y="3875150"/>
            <a:ext cx="1567778" cy="491677"/>
            <a:chOff x="5194708" y="3484366"/>
            <a:chExt cx="3148148" cy="987304"/>
          </a:xfrm>
        </p:grpSpPr>
        <p:grpSp>
          <p:nvGrpSpPr>
            <p:cNvPr id="7917" name="Google Shape;7917;p65"/>
            <p:cNvGrpSpPr/>
            <p:nvPr/>
          </p:nvGrpSpPr>
          <p:grpSpPr>
            <a:xfrm>
              <a:off x="7531521" y="3484366"/>
              <a:ext cx="811335" cy="987304"/>
              <a:chOff x="3379425" y="1617275"/>
              <a:chExt cx="1090650" cy="1327200"/>
            </a:xfrm>
          </p:grpSpPr>
          <p:sp>
            <p:nvSpPr>
              <p:cNvPr id="7918" name="Google Shape;7918;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65"/>
            <p:cNvGrpSpPr/>
            <p:nvPr/>
          </p:nvGrpSpPr>
          <p:grpSpPr>
            <a:xfrm>
              <a:off x="6752546" y="3484366"/>
              <a:ext cx="811428" cy="987304"/>
              <a:chOff x="2332275" y="1617275"/>
              <a:chExt cx="1090775" cy="1327200"/>
            </a:xfrm>
          </p:grpSpPr>
          <p:sp>
            <p:nvSpPr>
              <p:cNvPr id="7922" name="Google Shape;7922;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65"/>
            <p:cNvGrpSpPr/>
            <p:nvPr/>
          </p:nvGrpSpPr>
          <p:grpSpPr>
            <a:xfrm>
              <a:off x="5973664" y="3484366"/>
              <a:ext cx="811335" cy="987304"/>
              <a:chOff x="1285250" y="1617275"/>
              <a:chExt cx="1090650" cy="1327200"/>
            </a:xfrm>
          </p:grpSpPr>
          <p:sp>
            <p:nvSpPr>
              <p:cNvPr id="7926" name="Google Shape;7926;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65"/>
            <p:cNvGrpSpPr/>
            <p:nvPr/>
          </p:nvGrpSpPr>
          <p:grpSpPr>
            <a:xfrm>
              <a:off x="5194708" y="3484366"/>
              <a:ext cx="811409" cy="987304"/>
              <a:chOff x="238125" y="1617275"/>
              <a:chExt cx="1090750" cy="1327200"/>
            </a:xfrm>
          </p:grpSpPr>
          <p:sp>
            <p:nvSpPr>
              <p:cNvPr id="7930" name="Google Shape;7930;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3" name="Google Shape;7933;p65"/>
          <p:cNvGrpSpPr/>
          <p:nvPr/>
        </p:nvGrpSpPr>
        <p:grpSpPr>
          <a:xfrm>
            <a:off x="3486076" y="3355561"/>
            <a:ext cx="1616964" cy="346256"/>
            <a:chOff x="1808063" y="4294338"/>
            <a:chExt cx="3370782" cy="721817"/>
          </a:xfrm>
        </p:grpSpPr>
        <p:sp>
          <p:nvSpPr>
            <p:cNvPr id="7934" name="Google Shape;7934;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5"/>
          <p:cNvGrpSpPr/>
          <p:nvPr/>
        </p:nvGrpSpPr>
        <p:grpSpPr>
          <a:xfrm>
            <a:off x="764288" y="3641590"/>
            <a:ext cx="1295882" cy="646587"/>
            <a:chOff x="834100" y="3642869"/>
            <a:chExt cx="1259483" cy="628426"/>
          </a:xfrm>
        </p:grpSpPr>
        <p:sp>
          <p:nvSpPr>
            <p:cNvPr id="7945" name="Google Shape;7945;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65"/>
            <p:cNvGrpSpPr/>
            <p:nvPr/>
          </p:nvGrpSpPr>
          <p:grpSpPr>
            <a:xfrm>
              <a:off x="1360364" y="3847835"/>
              <a:ext cx="208119" cy="224359"/>
              <a:chOff x="1360769" y="3847100"/>
              <a:chExt cx="208119" cy="224359"/>
            </a:xfrm>
          </p:grpSpPr>
          <p:sp>
            <p:nvSpPr>
              <p:cNvPr id="7971" name="Google Shape;7971;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1" name="Google Shape;7991;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65"/>
          <p:cNvGrpSpPr/>
          <p:nvPr/>
        </p:nvGrpSpPr>
        <p:grpSpPr>
          <a:xfrm rot="5400000">
            <a:off x="5977401" y="3438087"/>
            <a:ext cx="164064" cy="1414916"/>
            <a:chOff x="4428249" y="1369375"/>
            <a:chExt cx="36905" cy="429569"/>
          </a:xfrm>
        </p:grpSpPr>
        <p:sp>
          <p:nvSpPr>
            <p:cNvPr id="8006" name="Google Shape;8006;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65"/>
          <p:cNvGrpSpPr/>
          <p:nvPr/>
        </p:nvGrpSpPr>
        <p:grpSpPr>
          <a:xfrm rot="10800000" flipH="1">
            <a:off x="5349830" y="3026630"/>
            <a:ext cx="1419207" cy="24808"/>
            <a:chOff x="219558" y="4738465"/>
            <a:chExt cx="5852400" cy="102300"/>
          </a:xfrm>
        </p:grpSpPr>
        <p:cxnSp>
          <p:nvCxnSpPr>
            <p:cNvPr id="8039" name="Google Shape;8039;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40" name="Google Shape;8040;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65"/>
          <p:cNvGrpSpPr/>
          <p:nvPr/>
        </p:nvGrpSpPr>
        <p:grpSpPr>
          <a:xfrm>
            <a:off x="5361148" y="3399694"/>
            <a:ext cx="1396570" cy="385016"/>
            <a:chOff x="5286284" y="2966544"/>
            <a:chExt cx="1396570" cy="385016"/>
          </a:xfrm>
        </p:grpSpPr>
        <p:cxnSp>
          <p:nvCxnSpPr>
            <p:cNvPr id="8046" name="Google Shape;8046;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47" name="Google Shape;8047;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48" name="Google Shape;8048;p65"/>
            <p:cNvGrpSpPr/>
            <p:nvPr/>
          </p:nvGrpSpPr>
          <p:grpSpPr>
            <a:xfrm>
              <a:off x="5287688" y="3173364"/>
              <a:ext cx="1395166" cy="74100"/>
              <a:chOff x="5287688" y="3173364"/>
              <a:chExt cx="1395166" cy="74100"/>
            </a:xfrm>
          </p:grpSpPr>
          <p:cxnSp>
            <p:nvCxnSpPr>
              <p:cNvPr id="8049" name="Google Shape;8049;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50" name="Google Shape;8050;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51" name="Google Shape;8051;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2" name="Google Shape;8052;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3" name="Google Shape;8053;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4" name="Google Shape;8054;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5" name="Google Shape;8055;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6" name="Google Shape;8056;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57" name="Google Shape;8057;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58" name="Google Shape;8058;p65"/>
          <p:cNvGrpSpPr/>
          <p:nvPr/>
        </p:nvGrpSpPr>
        <p:grpSpPr>
          <a:xfrm>
            <a:off x="2047214" y="1818470"/>
            <a:ext cx="1182276" cy="662027"/>
            <a:chOff x="2029517" y="1732295"/>
            <a:chExt cx="1149068" cy="643432"/>
          </a:xfrm>
        </p:grpSpPr>
        <p:grpSp>
          <p:nvGrpSpPr>
            <p:cNvPr id="8059" name="Google Shape;8059;p65"/>
            <p:cNvGrpSpPr/>
            <p:nvPr/>
          </p:nvGrpSpPr>
          <p:grpSpPr>
            <a:xfrm>
              <a:off x="2708660" y="1746937"/>
              <a:ext cx="455427" cy="244429"/>
              <a:chOff x="2700693" y="1746937"/>
              <a:chExt cx="455427" cy="244429"/>
            </a:xfrm>
          </p:grpSpPr>
          <p:grpSp>
            <p:nvGrpSpPr>
              <p:cNvPr id="8060" name="Google Shape;8060;p65"/>
              <p:cNvGrpSpPr/>
              <p:nvPr/>
            </p:nvGrpSpPr>
            <p:grpSpPr>
              <a:xfrm>
                <a:off x="2905682" y="1782817"/>
                <a:ext cx="250438" cy="208549"/>
                <a:chOff x="2905682" y="1782817"/>
                <a:chExt cx="250438" cy="208549"/>
              </a:xfrm>
            </p:grpSpPr>
            <p:cxnSp>
              <p:nvCxnSpPr>
                <p:cNvPr id="8061" name="Google Shape;8061;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2" name="Google Shape;8062;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65"/>
              <p:cNvGrpSpPr/>
              <p:nvPr/>
            </p:nvGrpSpPr>
            <p:grpSpPr>
              <a:xfrm>
                <a:off x="2700693" y="1746937"/>
                <a:ext cx="449967" cy="72374"/>
                <a:chOff x="2700693" y="1746937"/>
                <a:chExt cx="449967" cy="72374"/>
              </a:xfrm>
            </p:grpSpPr>
            <p:cxnSp>
              <p:nvCxnSpPr>
                <p:cNvPr id="8064" name="Google Shape;8064;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5" name="Google Shape;8065;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6" name="Google Shape;8066;p65"/>
            <p:cNvGrpSpPr/>
            <p:nvPr/>
          </p:nvGrpSpPr>
          <p:grpSpPr>
            <a:xfrm>
              <a:off x="2029517" y="1732295"/>
              <a:ext cx="1149068" cy="643432"/>
              <a:chOff x="2029517" y="1732295"/>
              <a:chExt cx="1149068" cy="643432"/>
            </a:xfrm>
          </p:grpSpPr>
          <p:grpSp>
            <p:nvGrpSpPr>
              <p:cNvPr id="8067" name="Google Shape;8067;p65"/>
              <p:cNvGrpSpPr/>
              <p:nvPr/>
            </p:nvGrpSpPr>
            <p:grpSpPr>
              <a:xfrm>
                <a:off x="2703618" y="2103152"/>
                <a:ext cx="474966" cy="260017"/>
                <a:chOff x="2703618" y="2103152"/>
                <a:chExt cx="474966" cy="260017"/>
              </a:xfrm>
            </p:grpSpPr>
            <p:grpSp>
              <p:nvGrpSpPr>
                <p:cNvPr id="8068" name="Google Shape;8068;p65"/>
                <p:cNvGrpSpPr/>
                <p:nvPr/>
              </p:nvGrpSpPr>
              <p:grpSpPr>
                <a:xfrm>
                  <a:off x="2703618" y="2290640"/>
                  <a:ext cx="450291" cy="72529"/>
                  <a:chOff x="2703618" y="2290640"/>
                  <a:chExt cx="450291" cy="72529"/>
                </a:xfrm>
              </p:grpSpPr>
              <p:cxnSp>
                <p:nvCxnSpPr>
                  <p:cNvPr id="8069" name="Google Shape;8069;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0" name="Google Shape;8070;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5"/>
                <p:cNvGrpSpPr/>
                <p:nvPr/>
              </p:nvGrpSpPr>
              <p:grpSpPr>
                <a:xfrm>
                  <a:off x="2908607" y="2103152"/>
                  <a:ext cx="269977" cy="223538"/>
                  <a:chOff x="2908607" y="2103152"/>
                  <a:chExt cx="269977" cy="223538"/>
                </a:xfrm>
              </p:grpSpPr>
              <p:cxnSp>
                <p:nvCxnSpPr>
                  <p:cNvPr id="8072" name="Google Shape;8072;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3" name="Google Shape;8073;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4" name="Google Shape;8074;p65"/>
              <p:cNvGrpSpPr/>
              <p:nvPr/>
            </p:nvGrpSpPr>
            <p:grpSpPr>
              <a:xfrm>
                <a:off x="2029517" y="1732295"/>
                <a:ext cx="685827" cy="643432"/>
                <a:chOff x="2029517" y="1732295"/>
                <a:chExt cx="685827" cy="643432"/>
              </a:xfrm>
            </p:grpSpPr>
            <p:sp>
              <p:nvSpPr>
                <p:cNvPr id="8075" name="Google Shape;8075;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6" name="Google Shape;8076;p65"/>
                <p:cNvGrpSpPr/>
                <p:nvPr/>
              </p:nvGrpSpPr>
              <p:grpSpPr>
                <a:xfrm>
                  <a:off x="2158948" y="1732295"/>
                  <a:ext cx="556396" cy="333108"/>
                  <a:chOff x="2158948" y="1732295"/>
                  <a:chExt cx="556396" cy="333108"/>
                </a:xfrm>
              </p:grpSpPr>
              <p:cxnSp>
                <p:nvCxnSpPr>
                  <p:cNvPr id="8077" name="Google Shape;8077;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78" name="Google Shape;8078;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65"/>
                <p:cNvGrpSpPr/>
                <p:nvPr/>
              </p:nvGrpSpPr>
              <p:grpSpPr>
                <a:xfrm>
                  <a:off x="2159908" y="2065057"/>
                  <a:ext cx="550884" cy="310670"/>
                  <a:chOff x="2159908" y="2065057"/>
                  <a:chExt cx="550884" cy="310670"/>
                </a:xfrm>
              </p:grpSpPr>
              <p:cxnSp>
                <p:nvCxnSpPr>
                  <p:cNvPr id="8080" name="Google Shape;8080;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81" name="Google Shape;8081;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82" name="Google Shape;8082;p65"/>
          <p:cNvGrpSpPr/>
          <p:nvPr/>
        </p:nvGrpSpPr>
        <p:grpSpPr>
          <a:xfrm>
            <a:off x="732462" y="1766083"/>
            <a:ext cx="962651" cy="810058"/>
            <a:chOff x="844912" y="1681380"/>
            <a:chExt cx="935611" cy="787305"/>
          </a:xfrm>
        </p:grpSpPr>
        <p:grpSp>
          <p:nvGrpSpPr>
            <p:cNvPr id="8083" name="Google Shape;8083;p65"/>
            <p:cNvGrpSpPr/>
            <p:nvPr/>
          </p:nvGrpSpPr>
          <p:grpSpPr>
            <a:xfrm>
              <a:off x="844912" y="1819635"/>
              <a:ext cx="329836" cy="510016"/>
              <a:chOff x="844912" y="1819635"/>
              <a:chExt cx="329836" cy="510016"/>
            </a:xfrm>
          </p:grpSpPr>
          <p:sp>
            <p:nvSpPr>
              <p:cNvPr id="8084" name="Google Shape;8084;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5"/>
            <p:cNvGrpSpPr/>
            <p:nvPr/>
          </p:nvGrpSpPr>
          <p:grpSpPr>
            <a:xfrm>
              <a:off x="1284601" y="2158168"/>
              <a:ext cx="495923" cy="310517"/>
              <a:chOff x="1284601" y="2158168"/>
              <a:chExt cx="495923" cy="310517"/>
            </a:xfrm>
          </p:grpSpPr>
          <p:sp>
            <p:nvSpPr>
              <p:cNvPr id="8091" name="Google Shape;8091;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2" name="Google Shape;8092;p65"/>
              <p:cNvGrpSpPr/>
              <p:nvPr/>
            </p:nvGrpSpPr>
            <p:grpSpPr>
              <a:xfrm>
                <a:off x="1507666" y="2158168"/>
                <a:ext cx="272858" cy="310517"/>
                <a:chOff x="1507666" y="2158168"/>
                <a:chExt cx="272858" cy="310517"/>
              </a:xfrm>
            </p:grpSpPr>
            <p:grpSp>
              <p:nvGrpSpPr>
                <p:cNvPr id="8093" name="Google Shape;8093;p65"/>
                <p:cNvGrpSpPr/>
                <p:nvPr/>
              </p:nvGrpSpPr>
              <p:grpSpPr>
                <a:xfrm>
                  <a:off x="1507666" y="2176104"/>
                  <a:ext cx="166395" cy="273149"/>
                  <a:chOff x="1507666" y="2176104"/>
                  <a:chExt cx="166395" cy="273149"/>
                </a:xfrm>
              </p:grpSpPr>
              <p:sp>
                <p:nvSpPr>
                  <p:cNvPr id="8094" name="Google Shape;8094;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1" name="Google Shape;8101;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3" name="Google Shape;8103;p65"/>
            <p:cNvGrpSpPr/>
            <p:nvPr/>
          </p:nvGrpSpPr>
          <p:grpSpPr>
            <a:xfrm>
              <a:off x="1284601" y="1681380"/>
              <a:ext cx="495923" cy="310517"/>
              <a:chOff x="1284601" y="1681380"/>
              <a:chExt cx="495923" cy="310517"/>
            </a:xfrm>
          </p:grpSpPr>
          <p:sp>
            <p:nvSpPr>
              <p:cNvPr id="8104" name="Google Shape;8104;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65"/>
              <p:cNvGrpSpPr/>
              <p:nvPr/>
            </p:nvGrpSpPr>
            <p:grpSpPr>
              <a:xfrm>
                <a:off x="1507666" y="1681380"/>
                <a:ext cx="272858" cy="310517"/>
                <a:chOff x="1507666" y="1681380"/>
                <a:chExt cx="272858" cy="310517"/>
              </a:xfrm>
            </p:grpSpPr>
            <p:grpSp>
              <p:nvGrpSpPr>
                <p:cNvPr id="8106" name="Google Shape;8106;p65"/>
                <p:cNvGrpSpPr/>
                <p:nvPr/>
              </p:nvGrpSpPr>
              <p:grpSpPr>
                <a:xfrm>
                  <a:off x="1507666" y="1700120"/>
                  <a:ext cx="166395" cy="272984"/>
                  <a:chOff x="1507666" y="1700120"/>
                  <a:chExt cx="166395" cy="272984"/>
                </a:xfrm>
              </p:grpSpPr>
              <p:sp>
                <p:nvSpPr>
                  <p:cNvPr id="8107" name="Google Shape;8107;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4" name="Google Shape;8114;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16" name="Google Shape;8116;p65"/>
          <p:cNvGrpSpPr/>
          <p:nvPr/>
        </p:nvGrpSpPr>
        <p:grpSpPr>
          <a:xfrm>
            <a:off x="6841403" y="2533512"/>
            <a:ext cx="1622269" cy="552443"/>
            <a:chOff x="6894650" y="2574740"/>
            <a:chExt cx="1445100" cy="492111"/>
          </a:xfrm>
        </p:grpSpPr>
        <p:sp>
          <p:nvSpPr>
            <p:cNvPr id="8117" name="Google Shape;8117;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22" name="Google Shape;8122;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23" name="Google Shape;8123;p65"/>
          <p:cNvGrpSpPr/>
          <p:nvPr/>
        </p:nvGrpSpPr>
        <p:grpSpPr>
          <a:xfrm>
            <a:off x="6860946" y="3907768"/>
            <a:ext cx="1583206" cy="475705"/>
            <a:chOff x="6953919" y="3907920"/>
            <a:chExt cx="1377300" cy="475705"/>
          </a:xfrm>
        </p:grpSpPr>
        <p:cxnSp>
          <p:nvCxnSpPr>
            <p:cNvPr id="8124" name="Google Shape;8124;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5" name="Google Shape;8125;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26" name="Google Shape;8126;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7" name="Google Shape;8127;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28" name="Google Shape;8128;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29" name="Google Shape;8129;p65"/>
          <p:cNvGrpSpPr/>
          <p:nvPr/>
        </p:nvGrpSpPr>
        <p:grpSpPr>
          <a:xfrm>
            <a:off x="2364534" y="2668913"/>
            <a:ext cx="836286" cy="824529"/>
            <a:chOff x="2389399" y="2595741"/>
            <a:chExt cx="812796" cy="801369"/>
          </a:xfrm>
        </p:grpSpPr>
        <p:grpSp>
          <p:nvGrpSpPr>
            <p:cNvPr id="8130" name="Google Shape;8130;p65"/>
            <p:cNvGrpSpPr/>
            <p:nvPr/>
          </p:nvGrpSpPr>
          <p:grpSpPr>
            <a:xfrm>
              <a:off x="2492145" y="2881565"/>
              <a:ext cx="607300" cy="229751"/>
              <a:chOff x="2492145" y="2881565"/>
              <a:chExt cx="607300" cy="229751"/>
            </a:xfrm>
          </p:grpSpPr>
          <p:sp>
            <p:nvSpPr>
              <p:cNvPr id="8131" name="Google Shape;8131;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65"/>
            <p:cNvGrpSpPr/>
            <p:nvPr/>
          </p:nvGrpSpPr>
          <p:grpSpPr>
            <a:xfrm>
              <a:off x="2389399" y="2595741"/>
              <a:ext cx="812796" cy="296825"/>
              <a:chOff x="2389399" y="2595741"/>
              <a:chExt cx="812796" cy="296825"/>
            </a:xfrm>
          </p:grpSpPr>
          <p:grpSp>
            <p:nvGrpSpPr>
              <p:cNvPr id="8135" name="Google Shape;8135;p65"/>
              <p:cNvGrpSpPr/>
              <p:nvPr/>
            </p:nvGrpSpPr>
            <p:grpSpPr>
              <a:xfrm>
                <a:off x="2389399" y="2595741"/>
                <a:ext cx="363638" cy="296825"/>
                <a:chOff x="2389399" y="2595741"/>
                <a:chExt cx="363638" cy="296825"/>
              </a:xfrm>
            </p:grpSpPr>
            <p:grpSp>
              <p:nvGrpSpPr>
                <p:cNvPr id="8136" name="Google Shape;8136;p65"/>
                <p:cNvGrpSpPr/>
                <p:nvPr/>
              </p:nvGrpSpPr>
              <p:grpSpPr>
                <a:xfrm>
                  <a:off x="2493852" y="2794333"/>
                  <a:ext cx="259185" cy="98232"/>
                  <a:chOff x="2493852" y="2794333"/>
                  <a:chExt cx="259185" cy="98232"/>
                </a:xfrm>
              </p:grpSpPr>
              <p:sp>
                <p:nvSpPr>
                  <p:cNvPr id="8137" name="Google Shape;8137;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5"/>
                <p:cNvGrpSpPr/>
                <p:nvPr/>
              </p:nvGrpSpPr>
              <p:grpSpPr>
                <a:xfrm>
                  <a:off x="2389399" y="2595741"/>
                  <a:ext cx="224343" cy="182054"/>
                  <a:chOff x="2389399" y="2595741"/>
                  <a:chExt cx="224343" cy="182054"/>
                </a:xfrm>
              </p:grpSpPr>
              <p:sp>
                <p:nvSpPr>
                  <p:cNvPr id="8141" name="Google Shape;8141;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3" name="Google Shape;8143;p65"/>
              <p:cNvGrpSpPr/>
              <p:nvPr/>
            </p:nvGrpSpPr>
            <p:grpSpPr>
              <a:xfrm>
                <a:off x="2683630" y="2595741"/>
                <a:ext cx="224334" cy="296825"/>
                <a:chOff x="2683630" y="2595741"/>
                <a:chExt cx="224334" cy="296825"/>
              </a:xfrm>
            </p:grpSpPr>
            <p:grpSp>
              <p:nvGrpSpPr>
                <p:cNvPr id="8144" name="Google Shape;8144;p65"/>
                <p:cNvGrpSpPr/>
                <p:nvPr/>
              </p:nvGrpSpPr>
              <p:grpSpPr>
                <a:xfrm>
                  <a:off x="2788083" y="2794333"/>
                  <a:ext cx="15356" cy="98232"/>
                  <a:chOff x="2788083" y="2794333"/>
                  <a:chExt cx="15356" cy="98232"/>
                </a:xfrm>
              </p:grpSpPr>
              <p:sp>
                <p:nvSpPr>
                  <p:cNvPr id="8145" name="Google Shape;8145;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65"/>
                <p:cNvGrpSpPr/>
                <p:nvPr/>
              </p:nvGrpSpPr>
              <p:grpSpPr>
                <a:xfrm>
                  <a:off x="2683630" y="2595741"/>
                  <a:ext cx="224334" cy="182054"/>
                  <a:chOff x="2683630" y="2595741"/>
                  <a:chExt cx="224334" cy="182054"/>
                </a:xfrm>
              </p:grpSpPr>
              <p:sp>
                <p:nvSpPr>
                  <p:cNvPr id="8149" name="Google Shape;8149;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1" name="Google Shape;8151;p65"/>
              <p:cNvGrpSpPr/>
              <p:nvPr/>
            </p:nvGrpSpPr>
            <p:grpSpPr>
              <a:xfrm>
                <a:off x="2838475" y="2595741"/>
                <a:ext cx="363719" cy="296825"/>
                <a:chOff x="2838475" y="2595741"/>
                <a:chExt cx="363719" cy="296825"/>
              </a:xfrm>
            </p:grpSpPr>
            <p:grpSp>
              <p:nvGrpSpPr>
                <p:cNvPr id="8152" name="Google Shape;8152;p65"/>
                <p:cNvGrpSpPr/>
                <p:nvPr/>
              </p:nvGrpSpPr>
              <p:grpSpPr>
                <a:xfrm>
                  <a:off x="2838475" y="2794333"/>
                  <a:ext cx="259185" cy="98232"/>
                  <a:chOff x="2838475" y="2794333"/>
                  <a:chExt cx="259185" cy="98232"/>
                </a:xfrm>
              </p:grpSpPr>
              <p:sp>
                <p:nvSpPr>
                  <p:cNvPr id="8153" name="Google Shape;8153;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65"/>
                <p:cNvGrpSpPr/>
                <p:nvPr/>
              </p:nvGrpSpPr>
              <p:grpSpPr>
                <a:xfrm>
                  <a:off x="2977852" y="2595741"/>
                  <a:ext cx="224343" cy="182054"/>
                  <a:chOff x="2977852" y="2595741"/>
                  <a:chExt cx="224343" cy="182054"/>
                </a:xfrm>
              </p:grpSpPr>
              <p:sp>
                <p:nvSpPr>
                  <p:cNvPr id="8157" name="Google Shape;8157;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9" name="Google Shape;8159;p65"/>
            <p:cNvGrpSpPr/>
            <p:nvPr/>
          </p:nvGrpSpPr>
          <p:grpSpPr>
            <a:xfrm>
              <a:off x="2389399" y="3100241"/>
              <a:ext cx="812796" cy="296869"/>
              <a:chOff x="2389399" y="3100241"/>
              <a:chExt cx="812796" cy="296869"/>
            </a:xfrm>
          </p:grpSpPr>
          <p:grpSp>
            <p:nvGrpSpPr>
              <p:cNvPr id="8160" name="Google Shape;8160;p65"/>
              <p:cNvGrpSpPr/>
              <p:nvPr/>
            </p:nvGrpSpPr>
            <p:grpSpPr>
              <a:xfrm>
                <a:off x="2683630" y="3100241"/>
                <a:ext cx="224334" cy="296869"/>
                <a:chOff x="2683630" y="3100241"/>
                <a:chExt cx="224334" cy="296869"/>
              </a:xfrm>
            </p:grpSpPr>
            <p:grpSp>
              <p:nvGrpSpPr>
                <p:cNvPr id="8161" name="Google Shape;8161;p65"/>
                <p:cNvGrpSpPr/>
                <p:nvPr/>
              </p:nvGrpSpPr>
              <p:grpSpPr>
                <a:xfrm>
                  <a:off x="2788083" y="3100241"/>
                  <a:ext cx="15356" cy="98237"/>
                  <a:chOff x="2788083" y="3100241"/>
                  <a:chExt cx="15356" cy="98237"/>
                </a:xfrm>
              </p:grpSpPr>
              <p:sp>
                <p:nvSpPr>
                  <p:cNvPr id="8162" name="Google Shape;8162;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5"/>
                <p:cNvGrpSpPr/>
                <p:nvPr/>
              </p:nvGrpSpPr>
              <p:grpSpPr>
                <a:xfrm>
                  <a:off x="2683630" y="3215065"/>
                  <a:ext cx="224334" cy="182045"/>
                  <a:chOff x="2683630" y="3215065"/>
                  <a:chExt cx="224334" cy="182045"/>
                </a:xfrm>
              </p:grpSpPr>
              <p:sp>
                <p:nvSpPr>
                  <p:cNvPr id="8166" name="Google Shape;8166;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8" name="Google Shape;8168;p65"/>
              <p:cNvGrpSpPr/>
              <p:nvPr/>
            </p:nvGrpSpPr>
            <p:grpSpPr>
              <a:xfrm>
                <a:off x="2389399" y="3100241"/>
                <a:ext cx="363638" cy="296869"/>
                <a:chOff x="2389399" y="3100241"/>
                <a:chExt cx="363638" cy="296869"/>
              </a:xfrm>
            </p:grpSpPr>
            <p:grpSp>
              <p:nvGrpSpPr>
                <p:cNvPr id="8169" name="Google Shape;8169;p65"/>
                <p:cNvGrpSpPr/>
                <p:nvPr/>
              </p:nvGrpSpPr>
              <p:grpSpPr>
                <a:xfrm>
                  <a:off x="2493852" y="3100241"/>
                  <a:ext cx="259185" cy="98237"/>
                  <a:chOff x="2493852" y="3100241"/>
                  <a:chExt cx="259185" cy="98237"/>
                </a:xfrm>
              </p:grpSpPr>
              <p:sp>
                <p:nvSpPr>
                  <p:cNvPr id="8170" name="Google Shape;8170;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65"/>
                <p:cNvGrpSpPr/>
                <p:nvPr/>
              </p:nvGrpSpPr>
              <p:grpSpPr>
                <a:xfrm>
                  <a:off x="2389399" y="3215065"/>
                  <a:ext cx="224343" cy="182045"/>
                  <a:chOff x="2389399" y="3215065"/>
                  <a:chExt cx="224343" cy="182045"/>
                </a:xfrm>
              </p:grpSpPr>
              <p:sp>
                <p:nvSpPr>
                  <p:cNvPr id="8174" name="Google Shape;8174;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6" name="Google Shape;8176;p65"/>
              <p:cNvGrpSpPr/>
              <p:nvPr/>
            </p:nvGrpSpPr>
            <p:grpSpPr>
              <a:xfrm>
                <a:off x="2838475" y="3100241"/>
                <a:ext cx="363719" cy="296869"/>
                <a:chOff x="2838475" y="3100241"/>
                <a:chExt cx="363719" cy="296869"/>
              </a:xfrm>
            </p:grpSpPr>
            <p:grpSp>
              <p:nvGrpSpPr>
                <p:cNvPr id="8177" name="Google Shape;8177;p65"/>
                <p:cNvGrpSpPr/>
                <p:nvPr/>
              </p:nvGrpSpPr>
              <p:grpSpPr>
                <a:xfrm>
                  <a:off x="2838475" y="3100241"/>
                  <a:ext cx="259185" cy="98237"/>
                  <a:chOff x="2838475" y="3100241"/>
                  <a:chExt cx="259185" cy="98237"/>
                </a:xfrm>
              </p:grpSpPr>
              <p:sp>
                <p:nvSpPr>
                  <p:cNvPr id="8178" name="Google Shape;8178;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65"/>
                <p:cNvGrpSpPr/>
                <p:nvPr/>
              </p:nvGrpSpPr>
              <p:grpSpPr>
                <a:xfrm>
                  <a:off x="2977852" y="3215065"/>
                  <a:ext cx="224343" cy="182045"/>
                  <a:chOff x="2977852" y="3215065"/>
                  <a:chExt cx="224343" cy="182045"/>
                </a:xfrm>
              </p:grpSpPr>
              <p:sp>
                <p:nvSpPr>
                  <p:cNvPr id="8182" name="Google Shape;8182;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187"/>
        <p:cNvGrpSpPr/>
        <p:nvPr/>
      </p:nvGrpSpPr>
      <p:grpSpPr>
        <a:xfrm>
          <a:off x="0" y="0"/>
          <a:ext cx="0" cy="0"/>
          <a:chOff x="0" y="0"/>
          <a:chExt cx="0" cy="0"/>
        </a:xfrm>
      </p:grpSpPr>
      <p:grpSp>
        <p:nvGrpSpPr>
          <p:cNvPr id="8188" name="Google Shape;8188;p66"/>
          <p:cNvGrpSpPr/>
          <p:nvPr/>
        </p:nvGrpSpPr>
        <p:grpSpPr>
          <a:xfrm>
            <a:off x="718875" y="3363288"/>
            <a:ext cx="2390414" cy="1024800"/>
            <a:chOff x="728925" y="3296613"/>
            <a:chExt cx="2390414" cy="1024800"/>
          </a:xfrm>
        </p:grpSpPr>
        <p:grpSp>
          <p:nvGrpSpPr>
            <p:cNvPr id="8189" name="Google Shape;8189;p66"/>
            <p:cNvGrpSpPr/>
            <p:nvPr/>
          </p:nvGrpSpPr>
          <p:grpSpPr>
            <a:xfrm>
              <a:off x="728925" y="3619800"/>
              <a:ext cx="2390414" cy="500893"/>
              <a:chOff x="728925" y="3619800"/>
              <a:chExt cx="2390414" cy="500893"/>
            </a:xfrm>
          </p:grpSpPr>
          <p:sp>
            <p:nvSpPr>
              <p:cNvPr id="8190" name="Google Shape;8190;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1" name="Google Shape;8191;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2" name="Google Shape;8192;p66"/>
            <p:cNvGrpSpPr/>
            <p:nvPr/>
          </p:nvGrpSpPr>
          <p:grpSpPr>
            <a:xfrm>
              <a:off x="1348050" y="3296613"/>
              <a:ext cx="1706152" cy="1024800"/>
              <a:chOff x="1348050" y="3296613"/>
              <a:chExt cx="1706152" cy="1024800"/>
            </a:xfrm>
          </p:grpSpPr>
          <p:sp>
            <p:nvSpPr>
              <p:cNvPr id="8193" name="Google Shape;8193;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4" name="Google Shape;8194;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5" name="Google Shape;8195;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6" name="Google Shape;8196;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7" name="Google Shape;8197;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8" name="Google Shape;8198;p66"/>
            <p:cNvGrpSpPr/>
            <p:nvPr/>
          </p:nvGrpSpPr>
          <p:grpSpPr>
            <a:xfrm>
              <a:off x="1455707" y="3654858"/>
              <a:ext cx="1491150" cy="417657"/>
              <a:chOff x="1455707" y="3654858"/>
              <a:chExt cx="1491150" cy="417657"/>
            </a:xfrm>
          </p:grpSpPr>
          <p:sp>
            <p:nvSpPr>
              <p:cNvPr id="8199" name="Google Shape;8199;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19" name="Google Shape;8219;p66"/>
          <p:cNvGraphicFramePr/>
          <p:nvPr/>
        </p:nvGraphicFramePr>
        <p:xfrm>
          <a:off x="5954575" y="2361200"/>
          <a:ext cx="2504100" cy="8686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20" name="Google Shape;8220;p66"/>
          <p:cNvGrpSpPr/>
          <p:nvPr/>
        </p:nvGrpSpPr>
        <p:grpSpPr>
          <a:xfrm>
            <a:off x="727251" y="1188964"/>
            <a:ext cx="2396505" cy="976502"/>
            <a:chOff x="749309" y="1112739"/>
            <a:chExt cx="2371603" cy="976502"/>
          </a:xfrm>
        </p:grpSpPr>
        <p:grpSp>
          <p:nvGrpSpPr>
            <p:cNvPr id="8221" name="Google Shape;8221;p66"/>
            <p:cNvGrpSpPr/>
            <p:nvPr/>
          </p:nvGrpSpPr>
          <p:grpSpPr>
            <a:xfrm>
              <a:off x="1092126" y="1112739"/>
              <a:ext cx="2028786" cy="975464"/>
              <a:chOff x="1092126" y="1112739"/>
              <a:chExt cx="2028786" cy="975464"/>
            </a:xfrm>
          </p:grpSpPr>
          <p:sp>
            <p:nvSpPr>
              <p:cNvPr id="8222" name="Google Shape;8222;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66"/>
            <p:cNvGrpSpPr/>
            <p:nvPr/>
          </p:nvGrpSpPr>
          <p:grpSpPr>
            <a:xfrm>
              <a:off x="749309" y="1112739"/>
              <a:ext cx="314700" cy="975464"/>
              <a:chOff x="749309" y="1112739"/>
              <a:chExt cx="314700" cy="975464"/>
            </a:xfrm>
          </p:grpSpPr>
          <p:sp>
            <p:nvSpPr>
              <p:cNvPr id="8247" name="Google Shape;8247;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1" name="Google Shape;8251;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55" name="Google Shape;8255;p66"/>
          <p:cNvGraphicFramePr/>
          <p:nvPr/>
        </p:nvGraphicFramePr>
        <p:xfrm>
          <a:off x="5954600" y="1188950"/>
          <a:ext cx="2504100" cy="9765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56" name="Google Shape;8256;p66"/>
          <p:cNvGraphicFramePr/>
          <p:nvPr/>
        </p:nvGraphicFramePr>
        <p:xfrm>
          <a:off x="3375463" y="2361200"/>
          <a:ext cx="2363400" cy="868575"/>
        </p:xfrm>
        <a:graphic>
          <a:graphicData uri="http://schemas.openxmlformats.org/drawingml/2006/table">
            <a:tbl>
              <a:tblPr>
                <a:noFill/>
                <a:tableStyleId>{41064E21-F729-4E95-91FB-2F22730F9E0A}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57" name="Google Shape;8257;p66"/>
          <p:cNvGrpSpPr/>
          <p:nvPr/>
        </p:nvGrpSpPr>
        <p:grpSpPr>
          <a:xfrm>
            <a:off x="3377449" y="3352160"/>
            <a:ext cx="2363377" cy="1047062"/>
            <a:chOff x="3358399" y="3285485"/>
            <a:chExt cx="2363377" cy="1047062"/>
          </a:xfrm>
        </p:grpSpPr>
        <p:grpSp>
          <p:nvGrpSpPr>
            <p:cNvPr id="8258" name="Google Shape;8258;p66"/>
            <p:cNvGrpSpPr/>
            <p:nvPr/>
          </p:nvGrpSpPr>
          <p:grpSpPr>
            <a:xfrm>
              <a:off x="3358412" y="3285485"/>
              <a:ext cx="2363244" cy="139500"/>
              <a:chOff x="3358412" y="3285485"/>
              <a:chExt cx="2363244" cy="139500"/>
            </a:xfrm>
          </p:grpSpPr>
          <p:sp>
            <p:nvSpPr>
              <p:cNvPr id="8259" name="Google Shape;8259;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66"/>
            <p:cNvGrpSpPr/>
            <p:nvPr/>
          </p:nvGrpSpPr>
          <p:grpSpPr>
            <a:xfrm>
              <a:off x="3358412" y="3466996"/>
              <a:ext cx="2363244" cy="139500"/>
              <a:chOff x="3358412" y="3466996"/>
              <a:chExt cx="2363244" cy="139500"/>
            </a:xfrm>
          </p:grpSpPr>
          <p:sp>
            <p:nvSpPr>
              <p:cNvPr id="8265" name="Google Shape;8265;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66"/>
            <p:cNvGrpSpPr/>
            <p:nvPr/>
          </p:nvGrpSpPr>
          <p:grpSpPr>
            <a:xfrm>
              <a:off x="3358412" y="3648507"/>
              <a:ext cx="2363244" cy="139500"/>
              <a:chOff x="3358412" y="3648507"/>
              <a:chExt cx="2363244" cy="139500"/>
            </a:xfrm>
          </p:grpSpPr>
          <p:sp>
            <p:nvSpPr>
              <p:cNvPr id="8271" name="Google Shape;8271;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66"/>
            <p:cNvGrpSpPr/>
            <p:nvPr/>
          </p:nvGrpSpPr>
          <p:grpSpPr>
            <a:xfrm>
              <a:off x="3358412" y="3830018"/>
              <a:ext cx="2363244" cy="139500"/>
              <a:chOff x="3358412" y="3830018"/>
              <a:chExt cx="2363244" cy="139500"/>
            </a:xfrm>
          </p:grpSpPr>
          <p:sp>
            <p:nvSpPr>
              <p:cNvPr id="8277" name="Google Shape;8277;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66"/>
            <p:cNvGrpSpPr/>
            <p:nvPr/>
          </p:nvGrpSpPr>
          <p:grpSpPr>
            <a:xfrm>
              <a:off x="3358399" y="4011514"/>
              <a:ext cx="2363377" cy="139537"/>
              <a:chOff x="3294800" y="4134603"/>
              <a:chExt cx="2638876" cy="152400"/>
            </a:xfrm>
          </p:grpSpPr>
          <p:sp>
            <p:nvSpPr>
              <p:cNvPr id="8283" name="Google Shape;8283;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6"/>
            <p:cNvGrpSpPr/>
            <p:nvPr/>
          </p:nvGrpSpPr>
          <p:grpSpPr>
            <a:xfrm>
              <a:off x="3358399" y="4193010"/>
              <a:ext cx="2363377" cy="139537"/>
              <a:chOff x="3294800" y="4134603"/>
              <a:chExt cx="2638876" cy="152400"/>
            </a:xfrm>
          </p:grpSpPr>
          <p:sp>
            <p:nvSpPr>
              <p:cNvPr id="8289" name="Google Shape;8289;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94" name="Google Shape;8294;p66"/>
          <p:cNvGraphicFramePr/>
          <p:nvPr/>
        </p:nvGraphicFramePr>
        <p:xfrm>
          <a:off x="728250" y="2361200"/>
          <a:ext cx="2369800" cy="889350"/>
        </p:xfrm>
        <a:graphic>
          <a:graphicData uri="http://schemas.openxmlformats.org/drawingml/2006/table">
            <a:tbl>
              <a:tblPr>
                <a:noFill/>
                <a:tableStyleId>{41064E21-F729-4E95-91FB-2F22730F9E0A}</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95" name="Google Shape;8295;p66"/>
          <p:cNvGrpSpPr/>
          <p:nvPr/>
        </p:nvGrpSpPr>
        <p:grpSpPr>
          <a:xfrm>
            <a:off x="4177919" y="2765014"/>
            <a:ext cx="1302095" cy="60959"/>
            <a:chOff x="3558802" y="4011427"/>
            <a:chExt cx="1866000" cy="111300"/>
          </a:xfrm>
        </p:grpSpPr>
        <p:sp>
          <p:nvSpPr>
            <p:cNvPr id="8296" name="Google Shape;8296;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6"/>
          <p:cNvGrpSpPr/>
          <p:nvPr/>
        </p:nvGrpSpPr>
        <p:grpSpPr>
          <a:xfrm>
            <a:off x="4723407" y="3047174"/>
            <a:ext cx="914340" cy="60959"/>
            <a:chOff x="3558802" y="4011427"/>
            <a:chExt cx="1866000" cy="111300"/>
          </a:xfrm>
        </p:grpSpPr>
        <p:sp>
          <p:nvSpPr>
            <p:cNvPr id="8299" name="Google Shape;8299;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66"/>
          <p:cNvGrpSpPr/>
          <p:nvPr/>
        </p:nvGrpSpPr>
        <p:grpSpPr>
          <a:xfrm>
            <a:off x="5891249" y="3374972"/>
            <a:ext cx="2519825" cy="1001454"/>
            <a:chOff x="1906114" y="789980"/>
            <a:chExt cx="1487676" cy="606868"/>
          </a:xfrm>
        </p:grpSpPr>
        <p:cxnSp>
          <p:nvCxnSpPr>
            <p:cNvPr id="8302" name="Google Shape;8302;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3" name="Google Shape;8303;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4" name="Google Shape;8304;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305" name="Google Shape;8305;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306" name="Google Shape;8306;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307" name="Google Shape;8307;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308" name="Google Shape;8308;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309" name="Google Shape;8309;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316" name="Google Shape;8316;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17" name="Google Shape;8317;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18" name="Google Shape;8318;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6"/>
          <p:cNvGrpSpPr/>
          <p:nvPr/>
        </p:nvGrpSpPr>
        <p:grpSpPr>
          <a:xfrm>
            <a:off x="3372612" y="1159008"/>
            <a:ext cx="2363393" cy="1005865"/>
            <a:chOff x="3292400" y="1193188"/>
            <a:chExt cx="2615240" cy="1131075"/>
          </a:xfrm>
        </p:grpSpPr>
        <p:sp>
          <p:nvSpPr>
            <p:cNvPr id="8320" name="Google Shape;8320;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23" name="Google Shape;8323;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24" name="Google Shape;8324;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25" name="Google Shape;8325;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26" name="Google Shape;8326;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27" name="Google Shape;8327;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28" name="Google Shape;8328;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29" name="Google Shape;8329;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30" name="Google Shape;8330;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1" name="Google Shape;8331;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32" name="Google Shape;8332;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3" name="Google Shape;8333;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34" name="Google Shape;8334;p66"/>
            <p:cNvGrpSpPr/>
            <p:nvPr/>
          </p:nvGrpSpPr>
          <p:grpSpPr>
            <a:xfrm>
              <a:off x="3748438" y="1378608"/>
              <a:ext cx="2159202" cy="903971"/>
              <a:chOff x="1683525" y="2179850"/>
              <a:chExt cx="4519050" cy="2134525"/>
            </a:xfrm>
          </p:grpSpPr>
          <p:sp>
            <p:nvSpPr>
              <p:cNvPr id="8335" name="Google Shape;8335;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6" name="Google Shape;8336;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7" name="Google Shape;8337;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8" name="Google Shape;8338;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9" name="Google Shape;8339;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0" name="Google Shape;8340;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1" name="Google Shape;8341;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2" name="Google Shape;8342;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3" name="Google Shape;8343;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4" name="Google Shape;8344;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5" name="Google Shape;8345;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6" name="Google Shape;8346;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350"/>
        <p:cNvGrpSpPr/>
        <p:nvPr/>
      </p:nvGrpSpPr>
      <p:grpSpPr>
        <a:xfrm>
          <a:off x="0" y="0"/>
          <a:ext cx="0" cy="0"/>
          <a:chOff x="0" y="0"/>
          <a:chExt cx="0" cy="0"/>
        </a:xfrm>
      </p:grpSpPr>
      <p:grpSp>
        <p:nvGrpSpPr>
          <p:cNvPr id="8351" name="Google Shape;8351;p67"/>
          <p:cNvGrpSpPr/>
          <p:nvPr/>
        </p:nvGrpSpPr>
        <p:grpSpPr>
          <a:xfrm>
            <a:off x="4814684" y="1191441"/>
            <a:ext cx="745431" cy="718863"/>
            <a:chOff x="4249973" y="1201875"/>
            <a:chExt cx="1958568" cy="1888762"/>
          </a:xfrm>
        </p:grpSpPr>
        <p:sp>
          <p:nvSpPr>
            <p:cNvPr id="8352" name="Google Shape;8352;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3" name="Google Shape;8353;p67"/>
            <p:cNvGrpSpPr/>
            <p:nvPr/>
          </p:nvGrpSpPr>
          <p:grpSpPr>
            <a:xfrm>
              <a:off x="5853086" y="1789142"/>
              <a:ext cx="355454" cy="1048099"/>
              <a:chOff x="5576108" y="2016725"/>
              <a:chExt cx="565200" cy="1666560"/>
            </a:xfrm>
          </p:grpSpPr>
          <p:sp>
            <p:nvSpPr>
              <p:cNvPr id="8354" name="Google Shape;8354;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5" name="Google Shape;8355;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7"/>
            <p:cNvGrpSpPr/>
            <p:nvPr/>
          </p:nvGrpSpPr>
          <p:grpSpPr>
            <a:xfrm>
              <a:off x="4869455" y="2691676"/>
              <a:ext cx="1013897" cy="398961"/>
              <a:chOff x="4012057" y="3451825"/>
              <a:chExt cx="1612175" cy="634379"/>
            </a:xfrm>
          </p:grpSpPr>
          <p:sp>
            <p:nvSpPr>
              <p:cNvPr id="8357" name="Google Shape;8357;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8" name="Google Shape;8358;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7"/>
            <p:cNvGrpSpPr/>
            <p:nvPr/>
          </p:nvGrpSpPr>
          <p:grpSpPr>
            <a:xfrm>
              <a:off x="4276937" y="2155961"/>
              <a:ext cx="651965" cy="891358"/>
              <a:chOff x="3069908" y="2599997"/>
              <a:chExt cx="1036675" cy="1417328"/>
            </a:xfrm>
          </p:grpSpPr>
          <p:sp>
            <p:nvSpPr>
              <p:cNvPr id="8360" name="Google Shape;8360;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1" name="Google Shape;8361;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7"/>
            <p:cNvGrpSpPr/>
            <p:nvPr/>
          </p:nvGrpSpPr>
          <p:grpSpPr>
            <a:xfrm>
              <a:off x="5054918" y="1201875"/>
              <a:ext cx="999548" cy="602711"/>
              <a:chOff x="4306958" y="1082925"/>
              <a:chExt cx="1589359" cy="958358"/>
            </a:xfrm>
          </p:grpSpPr>
          <p:sp>
            <p:nvSpPr>
              <p:cNvPr id="8363" name="Google Shape;8363;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4" name="Google Shape;8364;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7"/>
            <p:cNvGrpSpPr/>
            <p:nvPr/>
          </p:nvGrpSpPr>
          <p:grpSpPr>
            <a:xfrm>
              <a:off x="4249973" y="1303451"/>
              <a:ext cx="799317" cy="841334"/>
              <a:chOff x="3027033" y="1244439"/>
              <a:chExt cx="1270977" cy="1337786"/>
            </a:xfrm>
          </p:grpSpPr>
          <p:sp>
            <p:nvSpPr>
              <p:cNvPr id="8366" name="Google Shape;8366;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7" name="Google Shape;8367;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8" name="Google Shape;8368;p67"/>
          <p:cNvGrpSpPr/>
          <p:nvPr/>
        </p:nvGrpSpPr>
        <p:grpSpPr>
          <a:xfrm>
            <a:off x="731057" y="2069890"/>
            <a:ext cx="761767" cy="729896"/>
            <a:chOff x="2657744" y="2337745"/>
            <a:chExt cx="832987" cy="798137"/>
          </a:xfrm>
        </p:grpSpPr>
        <p:sp>
          <p:nvSpPr>
            <p:cNvPr id="8369" name="Google Shape;8369;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67"/>
          <p:cNvGrpSpPr/>
          <p:nvPr/>
        </p:nvGrpSpPr>
        <p:grpSpPr>
          <a:xfrm>
            <a:off x="3242022" y="2073097"/>
            <a:ext cx="685569" cy="723586"/>
            <a:chOff x="3398134" y="2057755"/>
            <a:chExt cx="704087" cy="743130"/>
          </a:xfrm>
        </p:grpSpPr>
        <p:grpSp>
          <p:nvGrpSpPr>
            <p:cNvPr id="8376" name="Google Shape;8376;p67"/>
            <p:cNvGrpSpPr/>
            <p:nvPr/>
          </p:nvGrpSpPr>
          <p:grpSpPr>
            <a:xfrm>
              <a:off x="3398134" y="2290183"/>
              <a:ext cx="315300" cy="219900"/>
              <a:chOff x="3398134" y="2290183"/>
              <a:chExt cx="315300" cy="219900"/>
            </a:xfrm>
          </p:grpSpPr>
          <p:sp>
            <p:nvSpPr>
              <p:cNvPr id="8377" name="Google Shape;8377;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78" name="Google Shape;8378;p67"/>
              <p:cNvCxnSpPr>
                <a:stCxn id="837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79" name="Google Shape;8379;p67"/>
            <p:cNvGrpSpPr/>
            <p:nvPr/>
          </p:nvGrpSpPr>
          <p:grpSpPr>
            <a:xfrm>
              <a:off x="3547823" y="2467358"/>
              <a:ext cx="219900" cy="333527"/>
              <a:chOff x="3547823" y="2467358"/>
              <a:chExt cx="219900" cy="333527"/>
            </a:xfrm>
          </p:grpSpPr>
          <p:sp>
            <p:nvSpPr>
              <p:cNvPr id="8380" name="Google Shape;8380;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1" name="Google Shape;8381;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82" name="Google Shape;8382;p67"/>
            <p:cNvGrpSpPr/>
            <p:nvPr/>
          </p:nvGrpSpPr>
          <p:grpSpPr>
            <a:xfrm>
              <a:off x="3734138" y="2467358"/>
              <a:ext cx="219900" cy="333527"/>
              <a:chOff x="3734138" y="2467358"/>
              <a:chExt cx="219900" cy="333527"/>
            </a:xfrm>
          </p:grpSpPr>
          <p:sp>
            <p:nvSpPr>
              <p:cNvPr id="8383" name="Google Shape;8383;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4" name="Google Shape;8384;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85" name="Google Shape;8385;p67"/>
            <p:cNvGrpSpPr/>
            <p:nvPr/>
          </p:nvGrpSpPr>
          <p:grpSpPr>
            <a:xfrm>
              <a:off x="3787560" y="2288011"/>
              <a:ext cx="314661" cy="219900"/>
              <a:chOff x="3787560" y="2288011"/>
              <a:chExt cx="314661" cy="219900"/>
            </a:xfrm>
          </p:grpSpPr>
          <p:sp>
            <p:nvSpPr>
              <p:cNvPr id="8386" name="Google Shape;8386;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7" name="Google Shape;8387;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88" name="Google Shape;8388;p67"/>
            <p:cNvGrpSpPr/>
            <p:nvPr/>
          </p:nvGrpSpPr>
          <p:grpSpPr>
            <a:xfrm>
              <a:off x="3637290" y="2057755"/>
              <a:ext cx="219900" cy="335499"/>
              <a:chOff x="3637290" y="2057755"/>
              <a:chExt cx="219900" cy="335499"/>
            </a:xfrm>
          </p:grpSpPr>
          <p:sp>
            <p:nvSpPr>
              <p:cNvPr id="8389" name="Google Shape;8389;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90" name="Google Shape;8390;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91" name="Google Shape;8391;p67"/>
          <p:cNvGrpSpPr/>
          <p:nvPr/>
        </p:nvGrpSpPr>
        <p:grpSpPr>
          <a:xfrm>
            <a:off x="4917244" y="2079792"/>
            <a:ext cx="710153" cy="710153"/>
            <a:chOff x="5007123" y="2079403"/>
            <a:chExt cx="687600" cy="687600"/>
          </a:xfrm>
        </p:grpSpPr>
        <p:sp>
          <p:nvSpPr>
            <p:cNvPr id="8392" name="Google Shape;8392;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67"/>
          <p:cNvGrpSpPr/>
          <p:nvPr/>
        </p:nvGrpSpPr>
        <p:grpSpPr>
          <a:xfrm>
            <a:off x="5726681" y="2074299"/>
            <a:ext cx="720998" cy="721183"/>
            <a:chOff x="5797446" y="2063053"/>
            <a:chExt cx="698100" cy="698280"/>
          </a:xfrm>
        </p:grpSpPr>
        <p:sp>
          <p:nvSpPr>
            <p:cNvPr id="8397" name="Google Shape;8397;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67"/>
          <p:cNvGrpSpPr/>
          <p:nvPr/>
        </p:nvGrpSpPr>
        <p:grpSpPr>
          <a:xfrm>
            <a:off x="8171828" y="3719904"/>
            <a:ext cx="280585" cy="673164"/>
            <a:chOff x="8075075" y="3754290"/>
            <a:chExt cx="255612" cy="613194"/>
          </a:xfrm>
        </p:grpSpPr>
        <p:grpSp>
          <p:nvGrpSpPr>
            <p:cNvPr id="8402" name="Google Shape;8402;p67"/>
            <p:cNvGrpSpPr/>
            <p:nvPr/>
          </p:nvGrpSpPr>
          <p:grpSpPr>
            <a:xfrm>
              <a:off x="8075075" y="3754290"/>
              <a:ext cx="255612" cy="613194"/>
              <a:chOff x="8075075" y="3754290"/>
              <a:chExt cx="255612" cy="613194"/>
            </a:xfrm>
          </p:grpSpPr>
          <p:sp>
            <p:nvSpPr>
              <p:cNvPr id="8403" name="Google Shape;8403;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5" name="Google Shape;8405;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7"/>
          <p:cNvGrpSpPr/>
          <p:nvPr/>
        </p:nvGrpSpPr>
        <p:grpSpPr>
          <a:xfrm>
            <a:off x="5288887" y="3708700"/>
            <a:ext cx="470352" cy="683745"/>
            <a:chOff x="1697726" y="3244179"/>
            <a:chExt cx="788124" cy="1146069"/>
          </a:xfrm>
        </p:grpSpPr>
        <p:sp>
          <p:nvSpPr>
            <p:cNvPr id="8407" name="Google Shape;8407;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9" name="Google Shape;8409;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0" name="Google Shape;8410;p67"/>
          <p:cNvGrpSpPr/>
          <p:nvPr/>
        </p:nvGrpSpPr>
        <p:grpSpPr>
          <a:xfrm>
            <a:off x="5910037" y="3719902"/>
            <a:ext cx="293891" cy="293845"/>
            <a:chOff x="6134814" y="3754290"/>
            <a:chExt cx="293891" cy="293845"/>
          </a:xfrm>
        </p:grpSpPr>
        <p:sp>
          <p:nvSpPr>
            <p:cNvPr id="8411" name="Google Shape;8411;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7"/>
          <p:cNvGrpSpPr/>
          <p:nvPr/>
        </p:nvGrpSpPr>
        <p:grpSpPr>
          <a:xfrm>
            <a:off x="5910037" y="4098574"/>
            <a:ext cx="293891" cy="293891"/>
            <a:chOff x="6134814" y="4086186"/>
            <a:chExt cx="293891" cy="293891"/>
          </a:xfrm>
        </p:grpSpPr>
        <p:sp>
          <p:nvSpPr>
            <p:cNvPr id="8414" name="Google Shape;8414;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6" name="Google Shape;8416;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8" name="Google Shape;8418;p67"/>
          <p:cNvGrpSpPr/>
          <p:nvPr/>
        </p:nvGrpSpPr>
        <p:grpSpPr>
          <a:xfrm>
            <a:off x="7835013" y="2927266"/>
            <a:ext cx="622883" cy="621944"/>
            <a:chOff x="1187048" y="238125"/>
            <a:chExt cx="5256397" cy="5248476"/>
          </a:xfrm>
        </p:grpSpPr>
        <p:sp>
          <p:nvSpPr>
            <p:cNvPr id="8419" name="Google Shape;8419;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7"/>
          <p:cNvGrpSpPr/>
          <p:nvPr/>
        </p:nvGrpSpPr>
        <p:grpSpPr>
          <a:xfrm>
            <a:off x="2292118" y="2936875"/>
            <a:ext cx="1310987" cy="612407"/>
            <a:chOff x="238125" y="1188750"/>
            <a:chExt cx="7140450" cy="3335550"/>
          </a:xfrm>
        </p:grpSpPr>
        <p:sp>
          <p:nvSpPr>
            <p:cNvPr id="8424" name="Google Shape;8424;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7"/>
          <p:cNvGrpSpPr/>
          <p:nvPr/>
        </p:nvGrpSpPr>
        <p:grpSpPr>
          <a:xfrm>
            <a:off x="6617990" y="2927430"/>
            <a:ext cx="1110299" cy="621702"/>
            <a:chOff x="238125" y="1335475"/>
            <a:chExt cx="5418735" cy="3034175"/>
          </a:xfrm>
        </p:grpSpPr>
        <p:sp>
          <p:nvSpPr>
            <p:cNvPr id="8430" name="Google Shape;8430;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7"/>
          <p:cNvGrpSpPr/>
          <p:nvPr/>
        </p:nvGrpSpPr>
        <p:grpSpPr>
          <a:xfrm>
            <a:off x="5435649" y="2924327"/>
            <a:ext cx="1074451" cy="627181"/>
            <a:chOff x="5359127" y="2910889"/>
            <a:chExt cx="1097723" cy="640831"/>
          </a:xfrm>
        </p:grpSpPr>
        <p:grpSp>
          <p:nvGrpSpPr>
            <p:cNvPr id="8434" name="Google Shape;8434;p67"/>
            <p:cNvGrpSpPr/>
            <p:nvPr/>
          </p:nvGrpSpPr>
          <p:grpSpPr>
            <a:xfrm>
              <a:off x="5929791" y="3263088"/>
              <a:ext cx="527060" cy="287097"/>
              <a:chOff x="5929791" y="3263088"/>
              <a:chExt cx="527060" cy="287097"/>
            </a:xfrm>
          </p:grpSpPr>
          <p:sp>
            <p:nvSpPr>
              <p:cNvPr id="8435" name="Google Shape;8435;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6" name="Google Shape;8436;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37" name="Google Shape;8437;p67"/>
            <p:cNvGrpSpPr/>
            <p:nvPr/>
          </p:nvGrpSpPr>
          <p:grpSpPr>
            <a:xfrm>
              <a:off x="5359127" y="3263089"/>
              <a:ext cx="526428" cy="288631"/>
              <a:chOff x="5359127" y="3263089"/>
              <a:chExt cx="526428" cy="288631"/>
            </a:xfrm>
          </p:grpSpPr>
          <p:sp>
            <p:nvSpPr>
              <p:cNvPr id="8438" name="Google Shape;8438;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9" name="Google Shape;8439;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0" name="Google Shape;8440;p67"/>
            <p:cNvGrpSpPr/>
            <p:nvPr/>
          </p:nvGrpSpPr>
          <p:grpSpPr>
            <a:xfrm>
              <a:off x="5551525" y="2910889"/>
              <a:ext cx="520901" cy="610283"/>
              <a:chOff x="5551525" y="2910889"/>
              <a:chExt cx="520901" cy="610283"/>
            </a:xfrm>
          </p:grpSpPr>
          <p:sp>
            <p:nvSpPr>
              <p:cNvPr id="8441" name="Google Shape;8441;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2" name="Google Shape;8442;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3" name="Google Shape;8443;p67"/>
            <p:cNvGrpSpPr/>
            <p:nvPr/>
          </p:nvGrpSpPr>
          <p:grpSpPr>
            <a:xfrm>
              <a:off x="5743962" y="2919100"/>
              <a:ext cx="623674" cy="284502"/>
              <a:chOff x="5743962" y="2919100"/>
              <a:chExt cx="623674" cy="284502"/>
            </a:xfrm>
          </p:grpSpPr>
          <p:sp>
            <p:nvSpPr>
              <p:cNvPr id="8444" name="Google Shape;8444;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5" name="Google Shape;8445;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46" name="Google Shape;8446;p67"/>
          <p:cNvGrpSpPr/>
          <p:nvPr/>
        </p:nvGrpSpPr>
        <p:grpSpPr>
          <a:xfrm>
            <a:off x="7586863" y="2075038"/>
            <a:ext cx="874976" cy="719600"/>
            <a:chOff x="7608988" y="2093194"/>
            <a:chExt cx="817276" cy="672147"/>
          </a:xfrm>
        </p:grpSpPr>
        <p:cxnSp>
          <p:nvCxnSpPr>
            <p:cNvPr id="8447" name="Google Shape;8447;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8" name="Google Shape;8448;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9" name="Google Shape;8449;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0" name="Google Shape;8450;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1" name="Google Shape;8451;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52" name="Google Shape;8452;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53" name="Google Shape;8453;p67"/>
            <p:cNvGrpSpPr/>
            <p:nvPr/>
          </p:nvGrpSpPr>
          <p:grpSpPr>
            <a:xfrm>
              <a:off x="7721175" y="2093194"/>
              <a:ext cx="599587" cy="623846"/>
              <a:chOff x="7721175" y="2093194"/>
              <a:chExt cx="599587" cy="623846"/>
            </a:xfrm>
          </p:grpSpPr>
          <p:grpSp>
            <p:nvGrpSpPr>
              <p:cNvPr id="8454" name="Google Shape;8454;p67"/>
              <p:cNvGrpSpPr/>
              <p:nvPr/>
            </p:nvGrpSpPr>
            <p:grpSpPr>
              <a:xfrm>
                <a:off x="7721175" y="2093194"/>
                <a:ext cx="291605" cy="623846"/>
                <a:chOff x="9405575" y="2061418"/>
                <a:chExt cx="291605" cy="623846"/>
              </a:xfrm>
            </p:grpSpPr>
            <p:sp>
              <p:nvSpPr>
                <p:cNvPr id="8455" name="Google Shape;8455;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67"/>
              <p:cNvGrpSpPr/>
              <p:nvPr/>
            </p:nvGrpSpPr>
            <p:grpSpPr>
              <a:xfrm flipH="1">
                <a:off x="8029157" y="2093194"/>
                <a:ext cx="291605" cy="623846"/>
                <a:chOff x="9405575" y="2061418"/>
                <a:chExt cx="291605" cy="623846"/>
              </a:xfrm>
            </p:grpSpPr>
            <p:sp>
              <p:nvSpPr>
                <p:cNvPr id="8463" name="Google Shape;846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70" name="Google Shape;8470;p67"/>
          <p:cNvGrpSpPr/>
          <p:nvPr/>
        </p:nvGrpSpPr>
        <p:grpSpPr>
          <a:xfrm>
            <a:off x="4031299" y="1191441"/>
            <a:ext cx="712557" cy="785901"/>
            <a:chOff x="4206459" y="1191441"/>
            <a:chExt cx="712557" cy="785901"/>
          </a:xfrm>
        </p:grpSpPr>
        <p:sp>
          <p:nvSpPr>
            <p:cNvPr id="8471" name="Google Shape;8471;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5" name="Google Shape;8475;p67"/>
            <p:cNvGrpSpPr/>
            <p:nvPr/>
          </p:nvGrpSpPr>
          <p:grpSpPr>
            <a:xfrm>
              <a:off x="4644280" y="1290523"/>
              <a:ext cx="143716" cy="29463"/>
              <a:chOff x="4644280" y="1290523"/>
              <a:chExt cx="143716" cy="29463"/>
            </a:xfrm>
          </p:grpSpPr>
          <p:sp>
            <p:nvSpPr>
              <p:cNvPr id="8476" name="Google Shape;8476;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7"/>
            <p:cNvGrpSpPr/>
            <p:nvPr/>
          </p:nvGrpSpPr>
          <p:grpSpPr>
            <a:xfrm>
              <a:off x="4356567" y="1191441"/>
              <a:ext cx="143690" cy="29488"/>
              <a:chOff x="4356567" y="1191441"/>
              <a:chExt cx="143690" cy="29488"/>
            </a:xfrm>
          </p:grpSpPr>
          <p:sp>
            <p:nvSpPr>
              <p:cNvPr id="8481" name="Google Shape;8481;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67"/>
            <p:cNvGrpSpPr/>
            <p:nvPr/>
          </p:nvGrpSpPr>
          <p:grpSpPr>
            <a:xfrm>
              <a:off x="4339009" y="1863727"/>
              <a:ext cx="143703" cy="29476"/>
              <a:chOff x="4339009" y="1863727"/>
              <a:chExt cx="143703" cy="29476"/>
            </a:xfrm>
          </p:grpSpPr>
          <p:sp>
            <p:nvSpPr>
              <p:cNvPr id="8486" name="Google Shape;8486;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7"/>
            <p:cNvGrpSpPr/>
            <p:nvPr/>
          </p:nvGrpSpPr>
          <p:grpSpPr>
            <a:xfrm>
              <a:off x="4206459" y="1607315"/>
              <a:ext cx="29539" cy="142899"/>
              <a:chOff x="4206459" y="1607315"/>
              <a:chExt cx="29539" cy="142899"/>
            </a:xfrm>
          </p:grpSpPr>
          <p:sp>
            <p:nvSpPr>
              <p:cNvPr id="8491" name="Google Shape;8491;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5" name="Google Shape;8495;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9" name="Google Shape;8499;p67"/>
            <p:cNvGrpSpPr/>
            <p:nvPr/>
          </p:nvGrpSpPr>
          <p:grpSpPr>
            <a:xfrm>
              <a:off x="4889463" y="1423737"/>
              <a:ext cx="29552" cy="142899"/>
              <a:chOff x="4889463" y="1423737"/>
              <a:chExt cx="29552" cy="142899"/>
            </a:xfrm>
          </p:grpSpPr>
          <p:sp>
            <p:nvSpPr>
              <p:cNvPr id="8500" name="Google Shape;8500;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67"/>
            <p:cNvGrpSpPr/>
            <p:nvPr/>
          </p:nvGrpSpPr>
          <p:grpSpPr>
            <a:xfrm>
              <a:off x="4771663" y="1876896"/>
              <a:ext cx="108651" cy="100447"/>
              <a:chOff x="4771663" y="1876896"/>
              <a:chExt cx="108651" cy="100447"/>
            </a:xfrm>
          </p:grpSpPr>
          <p:sp>
            <p:nvSpPr>
              <p:cNvPr id="8505" name="Google Shape;8505;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9" name="Google Shape;8509;p67"/>
          <p:cNvGrpSpPr/>
          <p:nvPr/>
        </p:nvGrpSpPr>
        <p:grpSpPr>
          <a:xfrm>
            <a:off x="4026774" y="2074664"/>
            <a:ext cx="791287" cy="720350"/>
            <a:chOff x="267375" y="1071875"/>
            <a:chExt cx="470500" cy="428550"/>
          </a:xfrm>
        </p:grpSpPr>
        <p:sp>
          <p:nvSpPr>
            <p:cNvPr id="8510" name="Google Shape;8510;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67"/>
          <p:cNvGrpSpPr/>
          <p:nvPr/>
        </p:nvGrpSpPr>
        <p:grpSpPr>
          <a:xfrm>
            <a:off x="727269" y="3719294"/>
            <a:ext cx="1408444" cy="673166"/>
            <a:chOff x="712664" y="3693287"/>
            <a:chExt cx="1460738" cy="698160"/>
          </a:xfrm>
        </p:grpSpPr>
        <p:grpSp>
          <p:nvGrpSpPr>
            <p:cNvPr id="8519" name="Google Shape;8519;p67"/>
            <p:cNvGrpSpPr/>
            <p:nvPr/>
          </p:nvGrpSpPr>
          <p:grpSpPr>
            <a:xfrm>
              <a:off x="1380079" y="4133090"/>
              <a:ext cx="234048" cy="258099"/>
              <a:chOff x="1380079" y="4133090"/>
              <a:chExt cx="234048" cy="258099"/>
            </a:xfrm>
          </p:grpSpPr>
          <p:sp>
            <p:nvSpPr>
              <p:cNvPr id="8520" name="Google Shape;8520;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7"/>
            <p:cNvGrpSpPr/>
            <p:nvPr/>
          </p:nvGrpSpPr>
          <p:grpSpPr>
            <a:xfrm>
              <a:off x="884610" y="3864082"/>
              <a:ext cx="1118566" cy="527275"/>
              <a:chOff x="890961" y="3865463"/>
              <a:chExt cx="1115221" cy="525698"/>
            </a:xfrm>
          </p:grpSpPr>
          <p:sp>
            <p:nvSpPr>
              <p:cNvPr id="8524" name="Google Shape;8524;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7"/>
            <p:cNvGrpSpPr/>
            <p:nvPr/>
          </p:nvGrpSpPr>
          <p:grpSpPr>
            <a:xfrm>
              <a:off x="712664" y="3693287"/>
              <a:ext cx="1460738" cy="698160"/>
              <a:chOff x="712664" y="3693025"/>
              <a:chExt cx="1460738" cy="698160"/>
            </a:xfrm>
          </p:grpSpPr>
          <p:sp>
            <p:nvSpPr>
              <p:cNvPr id="8528" name="Google Shape;8528;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4" name="Google Shape;8534;p67"/>
          <p:cNvGrpSpPr/>
          <p:nvPr/>
        </p:nvGrpSpPr>
        <p:grpSpPr>
          <a:xfrm>
            <a:off x="3164985" y="1191441"/>
            <a:ext cx="795485" cy="738831"/>
            <a:chOff x="3348603" y="1236445"/>
            <a:chExt cx="749256" cy="695894"/>
          </a:xfrm>
        </p:grpSpPr>
        <p:grpSp>
          <p:nvGrpSpPr>
            <p:cNvPr id="8535" name="Google Shape;8535;p67"/>
            <p:cNvGrpSpPr/>
            <p:nvPr/>
          </p:nvGrpSpPr>
          <p:grpSpPr>
            <a:xfrm>
              <a:off x="3583779" y="1236445"/>
              <a:ext cx="293795" cy="285811"/>
              <a:chOff x="3750225" y="1774000"/>
              <a:chExt cx="149575" cy="145525"/>
            </a:xfrm>
          </p:grpSpPr>
          <p:sp>
            <p:nvSpPr>
              <p:cNvPr id="8536" name="Google Shape;8536;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67"/>
            <p:cNvGrpSpPr/>
            <p:nvPr/>
          </p:nvGrpSpPr>
          <p:grpSpPr>
            <a:xfrm>
              <a:off x="3775534" y="1462599"/>
              <a:ext cx="322325" cy="285958"/>
              <a:chOff x="3847850" y="1889150"/>
              <a:chExt cx="164100" cy="145600"/>
            </a:xfrm>
          </p:grpSpPr>
          <p:sp>
            <p:nvSpPr>
              <p:cNvPr id="8539" name="Google Shape;8539;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7"/>
            <p:cNvGrpSpPr/>
            <p:nvPr/>
          </p:nvGrpSpPr>
          <p:grpSpPr>
            <a:xfrm>
              <a:off x="3545329" y="1646528"/>
              <a:ext cx="293746" cy="285811"/>
              <a:chOff x="3730650" y="1982800"/>
              <a:chExt cx="149550" cy="145525"/>
            </a:xfrm>
          </p:grpSpPr>
          <p:sp>
            <p:nvSpPr>
              <p:cNvPr id="8542" name="Google Shape;8542;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7"/>
            <p:cNvGrpSpPr/>
            <p:nvPr/>
          </p:nvGrpSpPr>
          <p:grpSpPr>
            <a:xfrm>
              <a:off x="3348603" y="1415046"/>
              <a:ext cx="294384" cy="284387"/>
              <a:chOff x="3630494" y="1864938"/>
              <a:chExt cx="149875" cy="144800"/>
            </a:xfrm>
          </p:grpSpPr>
          <p:sp>
            <p:nvSpPr>
              <p:cNvPr id="8545" name="Google Shape;8545;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7" name="Google Shape;8547;p67"/>
          <p:cNvGrpSpPr/>
          <p:nvPr/>
        </p:nvGrpSpPr>
        <p:grpSpPr>
          <a:xfrm>
            <a:off x="2286512" y="3714337"/>
            <a:ext cx="1324924" cy="678083"/>
            <a:chOff x="2413923" y="3711366"/>
            <a:chExt cx="1374117" cy="703260"/>
          </a:xfrm>
        </p:grpSpPr>
        <p:grpSp>
          <p:nvGrpSpPr>
            <p:cNvPr id="8548" name="Google Shape;8548;p67"/>
            <p:cNvGrpSpPr/>
            <p:nvPr/>
          </p:nvGrpSpPr>
          <p:grpSpPr>
            <a:xfrm>
              <a:off x="2413923" y="3711366"/>
              <a:ext cx="1374117" cy="703260"/>
              <a:chOff x="2413923" y="3711366"/>
              <a:chExt cx="1374117" cy="703260"/>
            </a:xfrm>
          </p:grpSpPr>
          <p:sp>
            <p:nvSpPr>
              <p:cNvPr id="8549" name="Google Shape;8549;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67"/>
              <p:cNvGrpSpPr/>
              <p:nvPr/>
            </p:nvGrpSpPr>
            <p:grpSpPr>
              <a:xfrm>
                <a:off x="2600284" y="3808654"/>
                <a:ext cx="234506" cy="138009"/>
                <a:chOff x="2600284" y="3808654"/>
                <a:chExt cx="234506" cy="138009"/>
              </a:xfrm>
            </p:grpSpPr>
            <p:sp>
              <p:nvSpPr>
                <p:cNvPr id="8551" name="Google Shape;8551;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2" name="Google Shape;8552;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3" name="Google Shape;8553;p67"/>
              <p:cNvGrpSpPr/>
              <p:nvPr/>
            </p:nvGrpSpPr>
            <p:grpSpPr>
              <a:xfrm>
                <a:off x="3359659" y="3805664"/>
                <a:ext cx="232294" cy="141000"/>
                <a:chOff x="3359659" y="3805664"/>
                <a:chExt cx="232294" cy="141000"/>
              </a:xfrm>
            </p:grpSpPr>
            <p:sp>
              <p:nvSpPr>
                <p:cNvPr id="8554" name="Google Shape;8554;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5" name="Google Shape;8555;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6" name="Google Shape;8556;p67"/>
              <p:cNvGrpSpPr/>
              <p:nvPr/>
            </p:nvGrpSpPr>
            <p:grpSpPr>
              <a:xfrm>
                <a:off x="3067316" y="3711366"/>
                <a:ext cx="66900" cy="166809"/>
                <a:chOff x="3067316" y="3711366"/>
                <a:chExt cx="66900" cy="166809"/>
              </a:xfrm>
            </p:grpSpPr>
            <p:sp>
              <p:nvSpPr>
                <p:cNvPr id="8557" name="Google Shape;8557;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8" name="Google Shape;8558;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9" name="Google Shape;8559;p67"/>
              <p:cNvGrpSpPr/>
              <p:nvPr/>
            </p:nvGrpSpPr>
            <p:grpSpPr>
              <a:xfrm>
                <a:off x="2413923" y="4058666"/>
                <a:ext cx="224119" cy="66900"/>
                <a:chOff x="2413923" y="4058666"/>
                <a:chExt cx="224119" cy="66900"/>
              </a:xfrm>
            </p:grpSpPr>
            <p:sp>
              <p:nvSpPr>
                <p:cNvPr id="8560" name="Google Shape;8560;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1" name="Google Shape;8561;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62" name="Google Shape;8562;p67"/>
              <p:cNvGrpSpPr/>
              <p:nvPr/>
            </p:nvGrpSpPr>
            <p:grpSpPr>
              <a:xfrm>
                <a:off x="3564643" y="4058666"/>
                <a:ext cx="223397" cy="66900"/>
                <a:chOff x="3564643" y="4058666"/>
                <a:chExt cx="223397" cy="66900"/>
              </a:xfrm>
            </p:grpSpPr>
            <p:sp>
              <p:nvSpPr>
                <p:cNvPr id="8563" name="Google Shape;8563;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4" name="Google Shape;8564;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65" name="Google Shape;8565;p67"/>
            <p:cNvGrpSpPr/>
            <p:nvPr/>
          </p:nvGrpSpPr>
          <p:grpSpPr>
            <a:xfrm>
              <a:off x="2633353" y="3965763"/>
              <a:ext cx="933975" cy="445687"/>
              <a:chOff x="2633353" y="3965763"/>
              <a:chExt cx="933975" cy="445687"/>
            </a:xfrm>
          </p:grpSpPr>
          <p:sp>
            <p:nvSpPr>
              <p:cNvPr id="8566" name="Google Shape;8566;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8" name="Google Shape;8568;p67"/>
          <p:cNvGrpSpPr/>
          <p:nvPr/>
        </p:nvGrpSpPr>
        <p:grpSpPr>
          <a:xfrm>
            <a:off x="6410784" y="1264884"/>
            <a:ext cx="1131087" cy="587383"/>
            <a:chOff x="238125" y="999450"/>
            <a:chExt cx="7140700" cy="3708225"/>
          </a:xfrm>
        </p:grpSpPr>
        <p:sp>
          <p:nvSpPr>
            <p:cNvPr id="8569" name="Google Shape;8569;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67"/>
          <p:cNvGrpSpPr/>
          <p:nvPr/>
        </p:nvGrpSpPr>
        <p:grpSpPr>
          <a:xfrm>
            <a:off x="3762234" y="3714379"/>
            <a:ext cx="1375854" cy="678131"/>
            <a:chOff x="3913765" y="3641905"/>
            <a:chExt cx="1522805" cy="750560"/>
          </a:xfrm>
        </p:grpSpPr>
        <p:grpSp>
          <p:nvGrpSpPr>
            <p:cNvPr id="8579" name="Google Shape;8579;p67"/>
            <p:cNvGrpSpPr/>
            <p:nvPr/>
          </p:nvGrpSpPr>
          <p:grpSpPr>
            <a:xfrm>
              <a:off x="3913765" y="3997002"/>
              <a:ext cx="1522805" cy="395463"/>
              <a:chOff x="3913765" y="3997002"/>
              <a:chExt cx="1522805" cy="395463"/>
            </a:xfrm>
          </p:grpSpPr>
          <p:grpSp>
            <p:nvGrpSpPr>
              <p:cNvPr id="8580" name="Google Shape;8580;p67"/>
              <p:cNvGrpSpPr/>
              <p:nvPr/>
            </p:nvGrpSpPr>
            <p:grpSpPr>
              <a:xfrm>
                <a:off x="3913765" y="4138659"/>
                <a:ext cx="507602" cy="253806"/>
                <a:chOff x="3913765" y="4138659"/>
                <a:chExt cx="507602" cy="253806"/>
              </a:xfrm>
            </p:grpSpPr>
            <p:sp>
              <p:nvSpPr>
                <p:cNvPr id="8581" name="Google Shape;8581;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83" name="Google Shape;8583;p67"/>
              <p:cNvGrpSpPr/>
              <p:nvPr/>
            </p:nvGrpSpPr>
            <p:grpSpPr>
              <a:xfrm>
                <a:off x="4421361" y="3997002"/>
                <a:ext cx="507618" cy="395463"/>
                <a:chOff x="4421361" y="3997002"/>
                <a:chExt cx="507618" cy="395463"/>
              </a:xfrm>
            </p:grpSpPr>
            <p:sp>
              <p:nvSpPr>
                <p:cNvPr id="8584" name="Google Shape;8584;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67"/>
              <p:cNvGrpSpPr/>
              <p:nvPr/>
            </p:nvGrpSpPr>
            <p:grpSpPr>
              <a:xfrm>
                <a:off x="4928973" y="4189418"/>
                <a:ext cx="507596" cy="203047"/>
                <a:chOff x="4928973" y="4189418"/>
                <a:chExt cx="507596" cy="203047"/>
              </a:xfrm>
            </p:grpSpPr>
            <p:sp>
              <p:nvSpPr>
                <p:cNvPr id="8587" name="Google Shape;8587;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67"/>
            <p:cNvGrpSpPr/>
            <p:nvPr/>
          </p:nvGrpSpPr>
          <p:grpSpPr>
            <a:xfrm>
              <a:off x="4482186" y="3641905"/>
              <a:ext cx="397605" cy="349784"/>
              <a:chOff x="2906375" y="1159725"/>
              <a:chExt cx="1860575" cy="1636800"/>
            </a:xfrm>
          </p:grpSpPr>
          <p:sp>
            <p:nvSpPr>
              <p:cNvPr id="8590" name="Google Shape;8590;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4" name="Google Shape;8594;p67"/>
          <p:cNvGrpSpPr/>
          <p:nvPr/>
        </p:nvGrpSpPr>
        <p:grpSpPr>
          <a:xfrm>
            <a:off x="6546943" y="2074305"/>
            <a:ext cx="940737" cy="721067"/>
            <a:chOff x="6599718" y="2068734"/>
            <a:chExt cx="940737" cy="721067"/>
          </a:xfrm>
        </p:grpSpPr>
        <p:sp>
          <p:nvSpPr>
            <p:cNvPr id="8595" name="Google Shape;8595;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1" name="Google Shape;8601;p67"/>
            <p:cNvGrpSpPr/>
            <p:nvPr/>
          </p:nvGrpSpPr>
          <p:grpSpPr>
            <a:xfrm>
              <a:off x="6836957" y="2068734"/>
              <a:ext cx="461892" cy="721067"/>
              <a:chOff x="6836957" y="2068734"/>
              <a:chExt cx="461892" cy="721067"/>
            </a:xfrm>
          </p:grpSpPr>
          <p:sp>
            <p:nvSpPr>
              <p:cNvPr id="8602" name="Google Shape;8602;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8" name="Google Shape;8608;p67"/>
              <p:cNvGrpSpPr/>
              <p:nvPr/>
            </p:nvGrpSpPr>
            <p:grpSpPr>
              <a:xfrm>
                <a:off x="6836957" y="2068734"/>
                <a:ext cx="461892" cy="721067"/>
                <a:chOff x="6836957" y="2068734"/>
                <a:chExt cx="461892" cy="721067"/>
              </a:xfrm>
            </p:grpSpPr>
            <p:sp>
              <p:nvSpPr>
                <p:cNvPr id="8609" name="Google Shape;8609;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16" name="Google Shape;8616;p67"/>
          <p:cNvGrpSpPr/>
          <p:nvPr/>
        </p:nvGrpSpPr>
        <p:grpSpPr>
          <a:xfrm>
            <a:off x="2430262" y="2078652"/>
            <a:ext cx="712577" cy="712374"/>
            <a:chOff x="2559249" y="2069323"/>
            <a:chExt cx="685566" cy="685634"/>
          </a:xfrm>
        </p:grpSpPr>
        <p:sp>
          <p:nvSpPr>
            <p:cNvPr id="8617" name="Google Shape;8617;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67"/>
          <p:cNvGrpSpPr/>
          <p:nvPr/>
        </p:nvGrpSpPr>
        <p:grpSpPr>
          <a:xfrm>
            <a:off x="7612699" y="1191441"/>
            <a:ext cx="845645" cy="711911"/>
            <a:chOff x="951975" y="315800"/>
            <a:chExt cx="5860325" cy="4933550"/>
          </a:xfrm>
        </p:grpSpPr>
        <p:sp>
          <p:nvSpPr>
            <p:cNvPr id="8631" name="Google Shape;8631;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7"/>
          <p:cNvGrpSpPr/>
          <p:nvPr/>
        </p:nvGrpSpPr>
        <p:grpSpPr>
          <a:xfrm>
            <a:off x="3709828" y="2927550"/>
            <a:ext cx="1617932" cy="621724"/>
            <a:chOff x="3862800" y="3038525"/>
            <a:chExt cx="1329006" cy="510698"/>
          </a:xfrm>
        </p:grpSpPr>
        <p:sp>
          <p:nvSpPr>
            <p:cNvPr id="8640" name="Google Shape;8640;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67"/>
            <p:cNvGrpSpPr/>
            <p:nvPr/>
          </p:nvGrpSpPr>
          <p:grpSpPr>
            <a:xfrm>
              <a:off x="3967075" y="3040337"/>
              <a:ext cx="1019927" cy="402126"/>
              <a:chOff x="3967075" y="3040337"/>
              <a:chExt cx="1019927" cy="402126"/>
            </a:xfrm>
          </p:grpSpPr>
          <p:sp>
            <p:nvSpPr>
              <p:cNvPr id="8643" name="Google Shape;8643;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67"/>
            <p:cNvGrpSpPr/>
            <p:nvPr/>
          </p:nvGrpSpPr>
          <p:grpSpPr>
            <a:xfrm>
              <a:off x="4186700" y="3040337"/>
              <a:ext cx="390475" cy="183289"/>
              <a:chOff x="4186700" y="3040337"/>
              <a:chExt cx="390475" cy="183289"/>
            </a:xfrm>
          </p:grpSpPr>
          <p:sp>
            <p:nvSpPr>
              <p:cNvPr id="8646" name="Google Shape;8646;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67"/>
            <p:cNvGrpSpPr/>
            <p:nvPr/>
          </p:nvGrpSpPr>
          <p:grpSpPr>
            <a:xfrm>
              <a:off x="4073727" y="3040337"/>
              <a:ext cx="697794" cy="296263"/>
              <a:chOff x="4073727" y="3040337"/>
              <a:chExt cx="697794" cy="296263"/>
            </a:xfrm>
          </p:grpSpPr>
          <p:sp>
            <p:nvSpPr>
              <p:cNvPr id="8649" name="Google Shape;8649;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7"/>
            <p:cNvGrpSpPr/>
            <p:nvPr/>
          </p:nvGrpSpPr>
          <p:grpSpPr>
            <a:xfrm>
              <a:off x="3862800" y="3038525"/>
              <a:ext cx="1329006" cy="510698"/>
              <a:chOff x="3862800" y="3038525"/>
              <a:chExt cx="1329006" cy="510698"/>
            </a:xfrm>
          </p:grpSpPr>
          <p:sp>
            <p:nvSpPr>
              <p:cNvPr id="8652" name="Google Shape;8652;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4" name="Google Shape;8654;p67"/>
          <p:cNvGrpSpPr/>
          <p:nvPr/>
        </p:nvGrpSpPr>
        <p:grpSpPr>
          <a:xfrm>
            <a:off x="718150" y="1191441"/>
            <a:ext cx="883205" cy="775176"/>
            <a:chOff x="649648" y="271400"/>
            <a:chExt cx="6215377" cy="5455143"/>
          </a:xfrm>
        </p:grpSpPr>
        <p:sp>
          <p:nvSpPr>
            <p:cNvPr id="8655" name="Google Shape;8655;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7"/>
          <p:cNvGrpSpPr/>
          <p:nvPr/>
        </p:nvGrpSpPr>
        <p:grpSpPr>
          <a:xfrm>
            <a:off x="2326452" y="1191441"/>
            <a:ext cx="767704" cy="815489"/>
            <a:chOff x="2499700" y="1135950"/>
            <a:chExt cx="732402" cy="777990"/>
          </a:xfrm>
        </p:grpSpPr>
        <p:grpSp>
          <p:nvGrpSpPr>
            <p:cNvPr id="8668" name="Google Shape;8668;p67"/>
            <p:cNvGrpSpPr/>
            <p:nvPr/>
          </p:nvGrpSpPr>
          <p:grpSpPr>
            <a:xfrm>
              <a:off x="2499700" y="1135950"/>
              <a:ext cx="732402" cy="694705"/>
              <a:chOff x="2499700" y="1135950"/>
              <a:chExt cx="732402" cy="694705"/>
            </a:xfrm>
          </p:grpSpPr>
          <p:sp>
            <p:nvSpPr>
              <p:cNvPr id="8669" name="Google Shape;8669;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67"/>
            <p:cNvGrpSpPr/>
            <p:nvPr/>
          </p:nvGrpSpPr>
          <p:grpSpPr>
            <a:xfrm>
              <a:off x="2517909" y="1188726"/>
              <a:ext cx="702702" cy="725214"/>
              <a:chOff x="2517909" y="1188726"/>
              <a:chExt cx="702702" cy="725214"/>
            </a:xfrm>
          </p:grpSpPr>
          <p:sp>
            <p:nvSpPr>
              <p:cNvPr id="8697" name="Google Shape;8697;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2" name="Google Shape;8702;p67"/>
          <p:cNvGrpSpPr/>
          <p:nvPr/>
        </p:nvGrpSpPr>
        <p:grpSpPr>
          <a:xfrm>
            <a:off x="1672184" y="1191441"/>
            <a:ext cx="583439" cy="870229"/>
            <a:chOff x="1716825" y="1121550"/>
            <a:chExt cx="622800" cy="928938"/>
          </a:xfrm>
        </p:grpSpPr>
        <p:grpSp>
          <p:nvGrpSpPr>
            <p:cNvPr id="8703" name="Google Shape;8703;p67"/>
            <p:cNvGrpSpPr/>
            <p:nvPr/>
          </p:nvGrpSpPr>
          <p:grpSpPr>
            <a:xfrm>
              <a:off x="1716825" y="1121550"/>
              <a:ext cx="622800" cy="928938"/>
              <a:chOff x="1716825" y="1121550"/>
              <a:chExt cx="622800" cy="928938"/>
            </a:xfrm>
          </p:grpSpPr>
          <p:cxnSp>
            <p:nvCxnSpPr>
              <p:cNvPr id="8704" name="Google Shape;8704;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705" name="Google Shape;8705;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7"/>
            <p:cNvGrpSpPr/>
            <p:nvPr/>
          </p:nvGrpSpPr>
          <p:grpSpPr>
            <a:xfrm>
              <a:off x="1768050" y="1172775"/>
              <a:ext cx="520200" cy="832000"/>
              <a:chOff x="1768050" y="1172775"/>
              <a:chExt cx="520200" cy="832000"/>
            </a:xfrm>
          </p:grpSpPr>
          <p:cxnSp>
            <p:nvCxnSpPr>
              <p:cNvPr id="8707" name="Google Shape;8707;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708" name="Google Shape;8708;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67"/>
            <p:cNvGrpSpPr/>
            <p:nvPr/>
          </p:nvGrpSpPr>
          <p:grpSpPr>
            <a:xfrm>
              <a:off x="1820100" y="1225475"/>
              <a:ext cx="416400" cy="729575"/>
              <a:chOff x="1820100" y="1225475"/>
              <a:chExt cx="416400" cy="729575"/>
            </a:xfrm>
          </p:grpSpPr>
          <p:cxnSp>
            <p:nvCxnSpPr>
              <p:cNvPr id="8710" name="Google Shape;8710;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711" name="Google Shape;8711;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7"/>
            <p:cNvGrpSpPr/>
            <p:nvPr/>
          </p:nvGrpSpPr>
          <p:grpSpPr>
            <a:xfrm>
              <a:off x="1874250" y="1278825"/>
              <a:ext cx="308100" cy="605275"/>
              <a:chOff x="1874250" y="1278825"/>
              <a:chExt cx="308100" cy="605275"/>
            </a:xfrm>
          </p:grpSpPr>
          <p:cxnSp>
            <p:nvCxnSpPr>
              <p:cNvPr id="8713" name="Google Shape;8713;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714" name="Google Shape;8714;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5" name="Google Shape;8715;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67"/>
          <p:cNvGrpSpPr/>
          <p:nvPr/>
        </p:nvGrpSpPr>
        <p:grpSpPr>
          <a:xfrm>
            <a:off x="1592007" y="2077763"/>
            <a:ext cx="739072" cy="714152"/>
            <a:chOff x="4334725" y="1355875"/>
            <a:chExt cx="3106650" cy="3001900"/>
          </a:xfrm>
        </p:grpSpPr>
        <p:grpSp>
          <p:nvGrpSpPr>
            <p:cNvPr id="8717" name="Google Shape;8717;p67"/>
            <p:cNvGrpSpPr/>
            <p:nvPr/>
          </p:nvGrpSpPr>
          <p:grpSpPr>
            <a:xfrm>
              <a:off x="4516050" y="1724875"/>
              <a:ext cx="2693725" cy="2632900"/>
              <a:chOff x="4516050" y="1724875"/>
              <a:chExt cx="2693725" cy="2632900"/>
            </a:xfrm>
          </p:grpSpPr>
          <p:sp>
            <p:nvSpPr>
              <p:cNvPr id="8718" name="Google Shape;8718;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67"/>
            <p:cNvGrpSpPr/>
            <p:nvPr/>
          </p:nvGrpSpPr>
          <p:grpSpPr>
            <a:xfrm>
              <a:off x="4334725" y="1355875"/>
              <a:ext cx="3106650" cy="2709650"/>
              <a:chOff x="4334725" y="1355875"/>
              <a:chExt cx="3106650" cy="2709650"/>
            </a:xfrm>
          </p:grpSpPr>
          <p:sp>
            <p:nvSpPr>
              <p:cNvPr id="8722" name="Google Shape;8722;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5" name="Google Shape;8725;p67"/>
          <p:cNvGrpSpPr/>
          <p:nvPr/>
        </p:nvGrpSpPr>
        <p:grpSpPr>
          <a:xfrm>
            <a:off x="7708956" y="3708534"/>
            <a:ext cx="312074" cy="684173"/>
            <a:chOff x="7645573" y="3754300"/>
            <a:chExt cx="293855" cy="644170"/>
          </a:xfrm>
        </p:grpSpPr>
        <p:sp>
          <p:nvSpPr>
            <p:cNvPr id="8726" name="Google Shape;8726;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7"/>
          <p:cNvGrpSpPr/>
          <p:nvPr/>
        </p:nvGrpSpPr>
        <p:grpSpPr>
          <a:xfrm>
            <a:off x="5630944" y="1191441"/>
            <a:ext cx="709011" cy="739359"/>
            <a:chOff x="5830645" y="1256617"/>
            <a:chExt cx="530340" cy="553040"/>
          </a:xfrm>
        </p:grpSpPr>
        <p:grpSp>
          <p:nvGrpSpPr>
            <p:cNvPr id="8729" name="Google Shape;8729;p67"/>
            <p:cNvGrpSpPr/>
            <p:nvPr/>
          </p:nvGrpSpPr>
          <p:grpSpPr>
            <a:xfrm>
              <a:off x="5830645" y="1256617"/>
              <a:ext cx="259743" cy="269909"/>
              <a:chOff x="5830645" y="1256617"/>
              <a:chExt cx="259743" cy="269909"/>
            </a:xfrm>
          </p:grpSpPr>
          <p:sp>
            <p:nvSpPr>
              <p:cNvPr id="8730" name="Google Shape;8730;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67"/>
            <p:cNvGrpSpPr/>
            <p:nvPr/>
          </p:nvGrpSpPr>
          <p:grpSpPr>
            <a:xfrm>
              <a:off x="6101293" y="1256617"/>
              <a:ext cx="259692" cy="269909"/>
              <a:chOff x="6101293" y="1256617"/>
              <a:chExt cx="259692" cy="269909"/>
            </a:xfrm>
          </p:grpSpPr>
          <p:sp>
            <p:nvSpPr>
              <p:cNvPr id="8733" name="Google Shape;8733;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7"/>
            <p:cNvGrpSpPr/>
            <p:nvPr/>
          </p:nvGrpSpPr>
          <p:grpSpPr>
            <a:xfrm>
              <a:off x="5830645" y="1539749"/>
              <a:ext cx="259692" cy="269909"/>
              <a:chOff x="5830645" y="1539749"/>
              <a:chExt cx="259692" cy="269909"/>
            </a:xfrm>
          </p:grpSpPr>
          <p:sp>
            <p:nvSpPr>
              <p:cNvPr id="8736" name="Google Shape;8736;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7"/>
            <p:cNvGrpSpPr/>
            <p:nvPr/>
          </p:nvGrpSpPr>
          <p:grpSpPr>
            <a:xfrm>
              <a:off x="6101293" y="1539749"/>
              <a:ext cx="259692" cy="269909"/>
              <a:chOff x="6101293" y="1539749"/>
              <a:chExt cx="259692" cy="269909"/>
            </a:xfrm>
          </p:grpSpPr>
          <p:sp>
            <p:nvSpPr>
              <p:cNvPr id="8739" name="Google Shape;8739;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1" name="Google Shape;8741;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67"/>
          <p:cNvGrpSpPr/>
          <p:nvPr/>
        </p:nvGrpSpPr>
        <p:grpSpPr>
          <a:xfrm>
            <a:off x="732438" y="2927557"/>
            <a:ext cx="1452955" cy="621360"/>
            <a:chOff x="732422" y="2990152"/>
            <a:chExt cx="1337773" cy="572102"/>
          </a:xfrm>
        </p:grpSpPr>
        <p:sp>
          <p:nvSpPr>
            <p:cNvPr id="8743" name="Google Shape;8743;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752"/>
        <p:cNvGrpSpPr/>
        <p:nvPr/>
      </p:nvGrpSpPr>
      <p:grpSpPr>
        <a:xfrm>
          <a:off x="0" y="0"/>
          <a:ext cx="0" cy="0"/>
          <a:chOff x="0" y="0"/>
          <a:chExt cx="0" cy="0"/>
        </a:xfrm>
      </p:grpSpPr>
      <p:grpSp>
        <p:nvGrpSpPr>
          <p:cNvPr id="8753" name="Google Shape;8753;p68"/>
          <p:cNvGrpSpPr/>
          <p:nvPr/>
        </p:nvGrpSpPr>
        <p:grpSpPr>
          <a:xfrm>
            <a:off x="729238" y="1179665"/>
            <a:ext cx="1636117" cy="1526144"/>
            <a:chOff x="729238" y="1179665"/>
            <a:chExt cx="1636117" cy="1526144"/>
          </a:xfrm>
        </p:grpSpPr>
        <p:grpSp>
          <p:nvGrpSpPr>
            <p:cNvPr id="8754" name="Google Shape;8754;p68"/>
            <p:cNvGrpSpPr/>
            <p:nvPr/>
          </p:nvGrpSpPr>
          <p:grpSpPr>
            <a:xfrm>
              <a:off x="729238" y="1179665"/>
              <a:ext cx="80700" cy="1526144"/>
              <a:chOff x="729238" y="1179665"/>
              <a:chExt cx="80700" cy="1526144"/>
            </a:xfrm>
          </p:grpSpPr>
          <p:sp>
            <p:nvSpPr>
              <p:cNvPr id="8755" name="Google Shape;8755;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68"/>
            <p:cNvGrpSpPr/>
            <p:nvPr/>
          </p:nvGrpSpPr>
          <p:grpSpPr>
            <a:xfrm>
              <a:off x="903098" y="1179665"/>
              <a:ext cx="80700" cy="1526144"/>
              <a:chOff x="903098" y="1179665"/>
              <a:chExt cx="80700" cy="1526144"/>
            </a:xfrm>
          </p:grpSpPr>
          <p:sp>
            <p:nvSpPr>
              <p:cNvPr id="8766" name="Google Shape;8766;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68"/>
            <p:cNvGrpSpPr/>
            <p:nvPr/>
          </p:nvGrpSpPr>
          <p:grpSpPr>
            <a:xfrm>
              <a:off x="1076958" y="1179665"/>
              <a:ext cx="80700" cy="1526144"/>
              <a:chOff x="1076958" y="1179665"/>
              <a:chExt cx="80700" cy="1526144"/>
            </a:xfrm>
          </p:grpSpPr>
          <p:sp>
            <p:nvSpPr>
              <p:cNvPr id="8777" name="Google Shape;8777;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68"/>
            <p:cNvGrpSpPr/>
            <p:nvPr/>
          </p:nvGrpSpPr>
          <p:grpSpPr>
            <a:xfrm>
              <a:off x="1247707" y="1179665"/>
              <a:ext cx="80700" cy="1526144"/>
              <a:chOff x="1247707" y="1179665"/>
              <a:chExt cx="80700" cy="1526144"/>
            </a:xfrm>
          </p:grpSpPr>
          <p:sp>
            <p:nvSpPr>
              <p:cNvPr id="8788" name="Google Shape;8788;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8"/>
            <p:cNvGrpSpPr/>
            <p:nvPr/>
          </p:nvGrpSpPr>
          <p:grpSpPr>
            <a:xfrm>
              <a:off x="1421567" y="1179665"/>
              <a:ext cx="80700" cy="1526144"/>
              <a:chOff x="1421567" y="1179665"/>
              <a:chExt cx="80700" cy="1526144"/>
            </a:xfrm>
          </p:grpSpPr>
          <p:sp>
            <p:nvSpPr>
              <p:cNvPr id="8799" name="Google Shape;8799;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68"/>
            <p:cNvGrpSpPr/>
            <p:nvPr/>
          </p:nvGrpSpPr>
          <p:grpSpPr>
            <a:xfrm>
              <a:off x="1592327" y="1179665"/>
              <a:ext cx="80700" cy="1526144"/>
              <a:chOff x="1592327" y="1179665"/>
              <a:chExt cx="80700" cy="1526144"/>
            </a:xfrm>
          </p:grpSpPr>
          <p:sp>
            <p:nvSpPr>
              <p:cNvPr id="8810" name="Google Shape;8810;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8"/>
            <p:cNvGrpSpPr/>
            <p:nvPr/>
          </p:nvGrpSpPr>
          <p:grpSpPr>
            <a:xfrm>
              <a:off x="1766187" y="1179665"/>
              <a:ext cx="80700" cy="1526144"/>
              <a:chOff x="1766187" y="1179665"/>
              <a:chExt cx="80700" cy="1526144"/>
            </a:xfrm>
          </p:grpSpPr>
          <p:sp>
            <p:nvSpPr>
              <p:cNvPr id="8821" name="Google Shape;8821;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8"/>
            <p:cNvGrpSpPr/>
            <p:nvPr/>
          </p:nvGrpSpPr>
          <p:grpSpPr>
            <a:xfrm>
              <a:off x="1936935" y="1179665"/>
              <a:ext cx="80700" cy="1526144"/>
              <a:chOff x="1936935" y="1179665"/>
              <a:chExt cx="80700" cy="1526144"/>
            </a:xfrm>
          </p:grpSpPr>
          <p:sp>
            <p:nvSpPr>
              <p:cNvPr id="8832" name="Google Shape;8832;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8"/>
            <p:cNvGrpSpPr/>
            <p:nvPr/>
          </p:nvGrpSpPr>
          <p:grpSpPr>
            <a:xfrm>
              <a:off x="2110795" y="1179665"/>
              <a:ext cx="80700" cy="1526144"/>
              <a:chOff x="2110795" y="1179665"/>
              <a:chExt cx="80700" cy="1526144"/>
            </a:xfrm>
          </p:grpSpPr>
          <p:sp>
            <p:nvSpPr>
              <p:cNvPr id="8843" name="Google Shape;8843;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8"/>
            <p:cNvGrpSpPr/>
            <p:nvPr/>
          </p:nvGrpSpPr>
          <p:grpSpPr>
            <a:xfrm>
              <a:off x="2284655" y="1179665"/>
              <a:ext cx="80700" cy="1526144"/>
              <a:chOff x="2284655" y="1179665"/>
              <a:chExt cx="80700" cy="1526144"/>
            </a:xfrm>
          </p:grpSpPr>
          <p:sp>
            <p:nvSpPr>
              <p:cNvPr id="8854" name="Google Shape;8854;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4" name="Google Shape;8864;p68"/>
          <p:cNvGrpSpPr/>
          <p:nvPr/>
        </p:nvGrpSpPr>
        <p:grpSpPr>
          <a:xfrm>
            <a:off x="2623904" y="1198803"/>
            <a:ext cx="1364248" cy="1102133"/>
            <a:chOff x="2623904" y="1198803"/>
            <a:chExt cx="1364248" cy="1102133"/>
          </a:xfrm>
        </p:grpSpPr>
        <p:grpSp>
          <p:nvGrpSpPr>
            <p:cNvPr id="8865" name="Google Shape;8865;p68"/>
            <p:cNvGrpSpPr/>
            <p:nvPr/>
          </p:nvGrpSpPr>
          <p:grpSpPr>
            <a:xfrm>
              <a:off x="2623907" y="1198803"/>
              <a:ext cx="1364245" cy="273000"/>
              <a:chOff x="2623907" y="1198803"/>
              <a:chExt cx="1364245" cy="273000"/>
            </a:xfrm>
          </p:grpSpPr>
          <p:sp>
            <p:nvSpPr>
              <p:cNvPr id="8866" name="Google Shape;8866;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68"/>
            <p:cNvGrpSpPr/>
            <p:nvPr/>
          </p:nvGrpSpPr>
          <p:grpSpPr>
            <a:xfrm>
              <a:off x="2623904" y="1476964"/>
              <a:ext cx="1364245" cy="273000"/>
              <a:chOff x="2623904" y="1476964"/>
              <a:chExt cx="1364245" cy="273000"/>
            </a:xfrm>
          </p:grpSpPr>
          <p:sp>
            <p:nvSpPr>
              <p:cNvPr id="8872" name="Google Shape;8872;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8"/>
            <p:cNvGrpSpPr/>
            <p:nvPr/>
          </p:nvGrpSpPr>
          <p:grpSpPr>
            <a:xfrm>
              <a:off x="2623907" y="1749775"/>
              <a:ext cx="1364245" cy="273000"/>
              <a:chOff x="2623907" y="1749775"/>
              <a:chExt cx="1364245" cy="273000"/>
            </a:xfrm>
          </p:grpSpPr>
          <p:sp>
            <p:nvSpPr>
              <p:cNvPr id="8878" name="Google Shape;8878;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68"/>
            <p:cNvGrpSpPr/>
            <p:nvPr/>
          </p:nvGrpSpPr>
          <p:grpSpPr>
            <a:xfrm>
              <a:off x="2623904" y="2027936"/>
              <a:ext cx="1364245" cy="273000"/>
              <a:chOff x="2623904" y="2027936"/>
              <a:chExt cx="1364245" cy="273000"/>
            </a:xfrm>
          </p:grpSpPr>
          <p:sp>
            <p:nvSpPr>
              <p:cNvPr id="8884" name="Google Shape;8884;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9" name="Google Shape;8889;p68"/>
          <p:cNvGrpSpPr/>
          <p:nvPr/>
        </p:nvGrpSpPr>
        <p:grpSpPr>
          <a:xfrm>
            <a:off x="2613365" y="2657986"/>
            <a:ext cx="1387541" cy="159124"/>
            <a:chOff x="3200660" y="2180272"/>
            <a:chExt cx="2563824" cy="378237"/>
          </a:xfrm>
        </p:grpSpPr>
        <p:sp>
          <p:nvSpPr>
            <p:cNvPr id="8890" name="Google Shape;8890;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68"/>
          <p:cNvGrpSpPr/>
          <p:nvPr/>
        </p:nvGrpSpPr>
        <p:grpSpPr>
          <a:xfrm>
            <a:off x="2609890" y="2935811"/>
            <a:ext cx="1390502" cy="159625"/>
            <a:chOff x="3530150" y="2790075"/>
            <a:chExt cx="1962600" cy="225300"/>
          </a:xfrm>
        </p:grpSpPr>
        <p:sp>
          <p:nvSpPr>
            <p:cNvPr id="8909" name="Google Shape;8909;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68"/>
          <p:cNvGrpSpPr/>
          <p:nvPr/>
        </p:nvGrpSpPr>
        <p:grpSpPr>
          <a:xfrm>
            <a:off x="2610543" y="3214137"/>
            <a:ext cx="1411629" cy="153761"/>
            <a:chOff x="3558802" y="4011427"/>
            <a:chExt cx="1866000" cy="111300"/>
          </a:xfrm>
        </p:grpSpPr>
        <p:sp>
          <p:nvSpPr>
            <p:cNvPr id="8912" name="Google Shape;8912;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68"/>
          <p:cNvGrpSpPr/>
          <p:nvPr/>
        </p:nvGrpSpPr>
        <p:grpSpPr>
          <a:xfrm>
            <a:off x="2610235" y="2419536"/>
            <a:ext cx="1383503" cy="119749"/>
            <a:chOff x="3465975" y="2270276"/>
            <a:chExt cx="1986364" cy="171929"/>
          </a:xfrm>
        </p:grpSpPr>
        <p:sp>
          <p:nvSpPr>
            <p:cNvPr id="8915" name="Google Shape;8915;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68"/>
          <p:cNvGrpSpPr/>
          <p:nvPr/>
        </p:nvGrpSpPr>
        <p:grpSpPr>
          <a:xfrm>
            <a:off x="2621243" y="3783187"/>
            <a:ext cx="1369531" cy="195460"/>
            <a:chOff x="723300" y="4253549"/>
            <a:chExt cx="2276482" cy="324900"/>
          </a:xfrm>
        </p:grpSpPr>
        <p:sp>
          <p:nvSpPr>
            <p:cNvPr id="8924" name="Google Shape;8924;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8"/>
          <p:cNvGrpSpPr/>
          <p:nvPr/>
        </p:nvGrpSpPr>
        <p:grpSpPr>
          <a:xfrm>
            <a:off x="2610803" y="3484367"/>
            <a:ext cx="1389066" cy="180119"/>
            <a:chOff x="705948" y="3788465"/>
            <a:chExt cx="2308953" cy="299400"/>
          </a:xfrm>
        </p:grpSpPr>
        <p:sp>
          <p:nvSpPr>
            <p:cNvPr id="8930" name="Google Shape;8930;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68"/>
          <p:cNvGrpSpPr/>
          <p:nvPr/>
        </p:nvGrpSpPr>
        <p:grpSpPr>
          <a:xfrm>
            <a:off x="2658741" y="4097347"/>
            <a:ext cx="1304609" cy="294074"/>
            <a:chOff x="2658741" y="4097347"/>
            <a:chExt cx="1304609" cy="294074"/>
          </a:xfrm>
        </p:grpSpPr>
        <p:grpSp>
          <p:nvGrpSpPr>
            <p:cNvPr id="8936" name="Google Shape;8936;p68"/>
            <p:cNvGrpSpPr/>
            <p:nvPr/>
          </p:nvGrpSpPr>
          <p:grpSpPr>
            <a:xfrm>
              <a:off x="2658741" y="4097347"/>
              <a:ext cx="118572" cy="294074"/>
              <a:chOff x="3343310" y="4475555"/>
              <a:chExt cx="127717" cy="316753"/>
            </a:xfrm>
          </p:grpSpPr>
          <p:sp>
            <p:nvSpPr>
              <p:cNvPr id="8937" name="Google Shape;893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68"/>
            <p:cNvGrpSpPr/>
            <p:nvPr/>
          </p:nvGrpSpPr>
          <p:grpSpPr>
            <a:xfrm>
              <a:off x="3815519" y="4098388"/>
              <a:ext cx="147831" cy="291991"/>
              <a:chOff x="3527539" y="4476677"/>
              <a:chExt cx="159232" cy="314510"/>
            </a:xfrm>
          </p:grpSpPr>
          <p:sp>
            <p:nvSpPr>
              <p:cNvPr id="8940" name="Google Shape;8940;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68"/>
            <p:cNvGrpSpPr/>
            <p:nvPr/>
          </p:nvGrpSpPr>
          <p:grpSpPr>
            <a:xfrm>
              <a:off x="3511696" y="4098388"/>
              <a:ext cx="147831" cy="291991"/>
              <a:chOff x="3527539" y="4476677"/>
              <a:chExt cx="159232" cy="314510"/>
            </a:xfrm>
          </p:grpSpPr>
          <p:sp>
            <p:nvSpPr>
              <p:cNvPr id="8943" name="Google Shape;8943;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8"/>
            <p:cNvGrpSpPr/>
            <p:nvPr/>
          </p:nvGrpSpPr>
          <p:grpSpPr>
            <a:xfrm>
              <a:off x="3207874" y="4098388"/>
              <a:ext cx="147831" cy="291991"/>
              <a:chOff x="3527539" y="4476677"/>
              <a:chExt cx="159232" cy="314510"/>
            </a:xfrm>
          </p:grpSpPr>
          <p:sp>
            <p:nvSpPr>
              <p:cNvPr id="8946" name="Google Shape;8946;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8"/>
            <p:cNvGrpSpPr/>
            <p:nvPr/>
          </p:nvGrpSpPr>
          <p:grpSpPr>
            <a:xfrm>
              <a:off x="2933305" y="4097347"/>
              <a:ext cx="118572" cy="294074"/>
              <a:chOff x="3343310" y="4475555"/>
              <a:chExt cx="127717" cy="316753"/>
            </a:xfrm>
          </p:grpSpPr>
          <p:sp>
            <p:nvSpPr>
              <p:cNvPr id="8949" name="Google Shape;894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1" name="Google Shape;8951;p68"/>
          <p:cNvGrpSpPr/>
          <p:nvPr/>
        </p:nvGrpSpPr>
        <p:grpSpPr>
          <a:xfrm>
            <a:off x="4277571" y="2080469"/>
            <a:ext cx="1433821" cy="191501"/>
            <a:chOff x="4273350" y="2080469"/>
            <a:chExt cx="1433821" cy="191501"/>
          </a:xfrm>
        </p:grpSpPr>
        <p:grpSp>
          <p:nvGrpSpPr>
            <p:cNvPr id="8952" name="Google Shape;8952;p68"/>
            <p:cNvGrpSpPr/>
            <p:nvPr/>
          </p:nvGrpSpPr>
          <p:grpSpPr>
            <a:xfrm>
              <a:off x="4273350" y="2080469"/>
              <a:ext cx="1433821" cy="0"/>
              <a:chOff x="5224975" y="2962250"/>
              <a:chExt cx="1544400" cy="0"/>
            </a:xfrm>
          </p:grpSpPr>
          <p:cxnSp>
            <p:nvCxnSpPr>
              <p:cNvPr id="8953" name="Google Shape;8953;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4" name="Google Shape;8954;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55" name="Google Shape;8955;p68"/>
            <p:cNvGrpSpPr/>
            <p:nvPr/>
          </p:nvGrpSpPr>
          <p:grpSpPr>
            <a:xfrm>
              <a:off x="4273350" y="2271969"/>
              <a:ext cx="1433821" cy="0"/>
              <a:chOff x="5224975" y="2962250"/>
              <a:chExt cx="1544400" cy="0"/>
            </a:xfrm>
          </p:grpSpPr>
          <p:cxnSp>
            <p:nvCxnSpPr>
              <p:cNvPr id="8956" name="Google Shape;8956;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7" name="Google Shape;8957;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58" name="Google Shape;8958;p68"/>
          <p:cNvGrpSpPr/>
          <p:nvPr/>
        </p:nvGrpSpPr>
        <p:grpSpPr>
          <a:xfrm>
            <a:off x="4279126" y="1183036"/>
            <a:ext cx="1430711" cy="743389"/>
            <a:chOff x="5159450" y="1919950"/>
            <a:chExt cx="1541050" cy="862500"/>
          </a:xfrm>
        </p:grpSpPr>
        <p:sp>
          <p:nvSpPr>
            <p:cNvPr id="8959" name="Google Shape;8959;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60" name="Google Shape;8960;p68"/>
            <p:cNvGrpSpPr/>
            <p:nvPr/>
          </p:nvGrpSpPr>
          <p:grpSpPr>
            <a:xfrm>
              <a:off x="5159450" y="1919950"/>
              <a:ext cx="1541050" cy="862500"/>
              <a:chOff x="5159450" y="1919950"/>
              <a:chExt cx="1541050" cy="862500"/>
            </a:xfrm>
          </p:grpSpPr>
          <p:cxnSp>
            <p:nvCxnSpPr>
              <p:cNvPr id="8961" name="Google Shape;8961;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62" name="Google Shape;8962;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63" name="Google Shape;8963;p68"/>
          <p:cNvGrpSpPr/>
          <p:nvPr/>
        </p:nvGrpSpPr>
        <p:grpSpPr>
          <a:xfrm>
            <a:off x="4269239" y="2406364"/>
            <a:ext cx="1450484" cy="1052087"/>
            <a:chOff x="5230575" y="1554475"/>
            <a:chExt cx="2137150" cy="1550150"/>
          </a:xfrm>
        </p:grpSpPr>
        <p:sp>
          <p:nvSpPr>
            <p:cNvPr id="8964" name="Google Shape;8964;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8"/>
          <p:cNvGrpSpPr/>
          <p:nvPr/>
        </p:nvGrpSpPr>
        <p:grpSpPr>
          <a:xfrm rot="10800000">
            <a:off x="4285790" y="3498553"/>
            <a:ext cx="1417383" cy="887946"/>
            <a:chOff x="5645403" y="2920021"/>
            <a:chExt cx="2650800" cy="2180614"/>
          </a:xfrm>
        </p:grpSpPr>
        <p:sp>
          <p:nvSpPr>
            <p:cNvPr id="8978" name="Google Shape;8978;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79" name="Google Shape;8979;p68"/>
            <p:cNvCxnSpPr>
              <a:stCxn id="897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80" name="Google Shape;8980;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1" name="Google Shape;8981;p68"/>
            <p:cNvCxnSpPr>
              <a:endCxn id="898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82" name="Google Shape;8982;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3" name="Google Shape;8983;p68"/>
            <p:cNvCxnSpPr>
              <a:stCxn id="898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84" name="Google Shape;8984;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5" name="Google Shape;8985;p68"/>
            <p:cNvCxnSpPr>
              <a:endCxn id="898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86" name="Google Shape;8986;p68"/>
          <p:cNvGrpSpPr/>
          <p:nvPr/>
        </p:nvGrpSpPr>
        <p:grpSpPr>
          <a:xfrm>
            <a:off x="7386150" y="2401908"/>
            <a:ext cx="1071743" cy="1021579"/>
            <a:chOff x="7189833" y="2022667"/>
            <a:chExt cx="1251159" cy="1192597"/>
          </a:xfrm>
        </p:grpSpPr>
        <p:sp>
          <p:nvSpPr>
            <p:cNvPr id="8987" name="Google Shape;8987;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68"/>
          <p:cNvGrpSpPr/>
          <p:nvPr/>
        </p:nvGrpSpPr>
        <p:grpSpPr>
          <a:xfrm>
            <a:off x="727421" y="2828315"/>
            <a:ext cx="1695374" cy="1560837"/>
            <a:chOff x="727421" y="2828315"/>
            <a:chExt cx="1695374" cy="1560837"/>
          </a:xfrm>
        </p:grpSpPr>
        <p:grpSp>
          <p:nvGrpSpPr>
            <p:cNvPr id="8992" name="Google Shape;8992;p68"/>
            <p:cNvGrpSpPr/>
            <p:nvPr/>
          </p:nvGrpSpPr>
          <p:grpSpPr>
            <a:xfrm>
              <a:off x="819108" y="2882501"/>
              <a:ext cx="103104" cy="1426186"/>
              <a:chOff x="4674013" y="3100904"/>
              <a:chExt cx="122758" cy="1698043"/>
            </a:xfrm>
          </p:grpSpPr>
          <p:sp>
            <p:nvSpPr>
              <p:cNvPr id="8993" name="Google Shape;8993;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8"/>
            <p:cNvGrpSpPr/>
            <p:nvPr/>
          </p:nvGrpSpPr>
          <p:grpSpPr>
            <a:xfrm>
              <a:off x="1062475" y="2882501"/>
              <a:ext cx="103104" cy="1426186"/>
              <a:chOff x="4940438" y="3100904"/>
              <a:chExt cx="122758" cy="1698043"/>
            </a:xfrm>
          </p:grpSpPr>
          <p:sp>
            <p:nvSpPr>
              <p:cNvPr id="9001" name="Google Shape;9001;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8"/>
            <p:cNvGrpSpPr/>
            <p:nvPr/>
          </p:nvGrpSpPr>
          <p:grpSpPr>
            <a:xfrm>
              <a:off x="1299324" y="2882501"/>
              <a:ext cx="103104" cy="1426186"/>
              <a:chOff x="5206863" y="3100904"/>
              <a:chExt cx="122758" cy="1698043"/>
            </a:xfrm>
          </p:grpSpPr>
          <p:sp>
            <p:nvSpPr>
              <p:cNvPr id="9009" name="Google Shape;9009;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68"/>
            <p:cNvGrpSpPr/>
            <p:nvPr/>
          </p:nvGrpSpPr>
          <p:grpSpPr>
            <a:xfrm>
              <a:off x="1786057" y="2882501"/>
              <a:ext cx="103104" cy="1426186"/>
              <a:chOff x="6006138" y="3143629"/>
              <a:chExt cx="122758" cy="1698043"/>
            </a:xfrm>
          </p:grpSpPr>
          <p:sp>
            <p:nvSpPr>
              <p:cNvPr id="9017" name="Google Shape;9017;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8"/>
            <p:cNvGrpSpPr/>
            <p:nvPr/>
          </p:nvGrpSpPr>
          <p:grpSpPr>
            <a:xfrm>
              <a:off x="2029422" y="2882501"/>
              <a:ext cx="103104" cy="1426186"/>
              <a:chOff x="6805413" y="3100904"/>
              <a:chExt cx="122758" cy="1698043"/>
            </a:xfrm>
          </p:grpSpPr>
          <p:sp>
            <p:nvSpPr>
              <p:cNvPr id="9025" name="Google Shape;9025;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68"/>
            <p:cNvGrpSpPr/>
            <p:nvPr/>
          </p:nvGrpSpPr>
          <p:grpSpPr>
            <a:xfrm>
              <a:off x="727421" y="2828315"/>
              <a:ext cx="1695374" cy="1560837"/>
              <a:chOff x="734799" y="2782450"/>
              <a:chExt cx="1571100" cy="1577400"/>
            </a:xfrm>
          </p:grpSpPr>
          <p:cxnSp>
            <p:nvCxnSpPr>
              <p:cNvPr id="9033" name="Google Shape;9033;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34" name="Google Shape;9034;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35" name="Google Shape;9035;p68"/>
            <p:cNvGrpSpPr/>
            <p:nvPr/>
          </p:nvGrpSpPr>
          <p:grpSpPr>
            <a:xfrm>
              <a:off x="2272795" y="2882501"/>
              <a:ext cx="103104" cy="1426186"/>
              <a:chOff x="5206863" y="3100904"/>
              <a:chExt cx="122758" cy="1698043"/>
            </a:xfrm>
          </p:grpSpPr>
          <p:sp>
            <p:nvSpPr>
              <p:cNvPr id="9036" name="Google Shape;9036;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68"/>
            <p:cNvGrpSpPr/>
            <p:nvPr/>
          </p:nvGrpSpPr>
          <p:grpSpPr>
            <a:xfrm>
              <a:off x="1542694" y="2882501"/>
              <a:ext cx="103104" cy="1426186"/>
              <a:chOff x="6006138" y="3143629"/>
              <a:chExt cx="122758" cy="1698043"/>
            </a:xfrm>
          </p:grpSpPr>
          <p:sp>
            <p:nvSpPr>
              <p:cNvPr id="9044" name="Google Shape;9044;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1" name="Google Shape;9051;p68"/>
          <p:cNvGrpSpPr/>
          <p:nvPr/>
        </p:nvGrpSpPr>
        <p:grpSpPr>
          <a:xfrm>
            <a:off x="5936000" y="2405887"/>
            <a:ext cx="1248543" cy="1025319"/>
            <a:chOff x="5183758" y="1210600"/>
            <a:chExt cx="3605380" cy="2960783"/>
          </a:xfrm>
        </p:grpSpPr>
        <p:sp>
          <p:nvSpPr>
            <p:cNvPr id="9052" name="Google Shape;9052;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6" name="Google Shape;9056;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57" name="Google Shape;9057;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58" name="Google Shape;9058;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59" name="Google Shape;9059;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60" name="Google Shape;9060;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68"/>
          <p:cNvGrpSpPr/>
          <p:nvPr/>
        </p:nvGrpSpPr>
        <p:grpSpPr>
          <a:xfrm>
            <a:off x="5793062" y="3544204"/>
            <a:ext cx="2664831" cy="843440"/>
            <a:chOff x="5916567" y="1099697"/>
            <a:chExt cx="2556683" cy="809211"/>
          </a:xfrm>
        </p:grpSpPr>
        <p:sp>
          <p:nvSpPr>
            <p:cNvPr id="9062" name="Google Shape;9062;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8"/>
          <p:cNvGrpSpPr/>
          <p:nvPr/>
        </p:nvGrpSpPr>
        <p:grpSpPr>
          <a:xfrm>
            <a:off x="5900602" y="1193063"/>
            <a:ext cx="1299851" cy="1023338"/>
            <a:chOff x="5900602" y="1193063"/>
            <a:chExt cx="1299851" cy="1023338"/>
          </a:xfrm>
        </p:grpSpPr>
        <p:grpSp>
          <p:nvGrpSpPr>
            <p:cNvPr id="9071" name="Google Shape;9071;p68"/>
            <p:cNvGrpSpPr/>
            <p:nvPr/>
          </p:nvGrpSpPr>
          <p:grpSpPr>
            <a:xfrm>
              <a:off x="6743564" y="1193063"/>
              <a:ext cx="456889" cy="700379"/>
              <a:chOff x="6743564" y="1193063"/>
              <a:chExt cx="456889" cy="700379"/>
            </a:xfrm>
          </p:grpSpPr>
          <p:grpSp>
            <p:nvGrpSpPr>
              <p:cNvPr id="9072" name="Google Shape;9072;p68"/>
              <p:cNvGrpSpPr/>
              <p:nvPr/>
            </p:nvGrpSpPr>
            <p:grpSpPr>
              <a:xfrm>
                <a:off x="6743564" y="1690731"/>
                <a:ext cx="214402" cy="202710"/>
                <a:chOff x="6743564" y="1690731"/>
                <a:chExt cx="214402" cy="202710"/>
              </a:xfrm>
            </p:grpSpPr>
            <p:sp>
              <p:nvSpPr>
                <p:cNvPr id="9073" name="Google Shape;9073;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68"/>
              <p:cNvGrpSpPr/>
              <p:nvPr/>
            </p:nvGrpSpPr>
            <p:grpSpPr>
              <a:xfrm>
                <a:off x="6915505" y="1193063"/>
                <a:ext cx="284947" cy="589637"/>
                <a:chOff x="6915505" y="1193063"/>
                <a:chExt cx="284947" cy="589637"/>
              </a:xfrm>
            </p:grpSpPr>
            <p:sp>
              <p:nvSpPr>
                <p:cNvPr id="9076" name="Google Shape;9076;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7" name="Google Shape;9077;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78" name="Google Shape;9078;p68"/>
            <p:cNvGrpSpPr/>
            <p:nvPr/>
          </p:nvGrpSpPr>
          <p:grpSpPr>
            <a:xfrm>
              <a:off x="6520337" y="1193063"/>
              <a:ext cx="341815" cy="801589"/>
              <a:chOff x="6520337" y="1193063"/>
              <a:chExt cx="341815" cy="801589"/>
            </a:xfrm>
          </p:grpSpPr>
          <p:grpSp>
            <p:nvGrpSpPr>
              <p:cNvPr id="9079" name="Google Shape;9079;p68"/>
              <p:cNvGrpSpPr/>
              <p:nvPr/>
            </p:nvGrpSpPr>
            <p:grpSpPr>
              <a:xfrm>
                <a:off x="6520337" y="1589527"/>
                <a:ext cx="213950" cy="405125"/>
                <a:chOff x="6520337" y="1589527"/>
                <a:chExt cx="213950" cy="405125"/>
              </a:xfrm>
            </p:grpSpPr>
            <p:sp>
              <p:nvSpPr>
                <p:cNvPr id="9080" name="Google Shape;9080;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68"/>
              <p:cNvGrpSpPr/>
              <p:nvPr/>
            </p:nvGrpSpPr>
            <p:grpSpPr>
              <a:xfrm>
                <a:off x="6577204" y="1193063"/>
                <a:ext cx="284947" cy="453562"/>
                <a:chOff x="6577204" y="1193063"/>
                <a:chExt cx="284947" cy="453562"/>
              </a:xfrm>
            </p:grpSpPr>
            <p:sp>
              <p:nvSpPr>
                <p:cNvPr id="9083" name="Google Shape;9083;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4" name="Google Shape;9084;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85" name="Google Shape;9085;p68"/>
            <p:cNvGrpSpPr/>
            <p:nvPr/>
          </p:nvGrpSpPr>
          <p:grpSpPr>
            <a:xfrm>
              <a:off x="6238903" y="1193063"/>
              <a:ext cx="300475" cy="901782"/>
              <a:chOff x="6238903" y="1193063"/>
              <a:chExt cx="300475" cy="901782"/>
            </a:xfrm>
          </p:grpSpPr>
          <p:grpSp>
            <p:nvGrpSpPr>
              <p:cNvPr id="9086" name="Google Shape;9086;p68"/>
              <p:cNvGrpSpPr/>
              <p:nvPr/>
            </p:nvGrpSpPr>
            <p:grpSpPr>
              <a:xfrm>
                <a:off x="6290865" y="1489315"/>
                <a:ext cx="248514" cy="605530"/>
                <a:chOff x="6290865" y="1489315"/>
                <a:chExt cx="248514" cy="605530"/>
              </a:xfrm>
            </p:grpSpPr>
            <p:sp>
              <p:nvSpPr>
                <p:cNvPr id="9087" name="Google Shape;9087;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68"/>
              <p:cNvGrpSpPr/>
              <p:nvPr/>
            </p:nvGrpSpPr>
            <p:grpSpPr>
              <a:xfrm>
                <a:off x="6238903" y="1193063"/>
                <a:ext cx="284947" cy="327512"/>
                <a:chOff x="6238903" y="1193063"/>
                <a:chExt cx="284947" cy="327512"/>
              </a:xfrm>
            </p:grpSpPr>
            <p:sp>
              <p:nvSpPr>
                <p:cNvPr id="9090" name="Google Shape;9090;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2" name="Google Shape;9092;p68"/>
            <p:cNvGrpSpPr/>
            <p:nvPr/>
          </p:nvGrpSpPr>
          <p:grpSpPr>
            <a:xfrm>
              <a:off x="5900602" y="1193063"/>
              <a:ext cx="444345" cy="1023338"/>
              <a:chOff x="5900602" y="1193063"/>
              <a:chExt cx="444345" cy="1023338"/>
            </a:xfrm>
          </p:grpSpPr>
          <p:grpSp>
            <p:nvGrpSpPr>
              <p:cNvPr id="9093" name="Google Shape;9093;p68"/>
              <p:cNvGrpSpPr/>
              <p:nvPr/>
            </p:nvGrpSpPr>
            <p:grpSpPr>
              <a:xfrm>
                <a:off x="6046501" y="1367785"/>
                <a:ext cx="298446" cy="848616"/>
                <a:chOff x="6046501" y="1367785"/>
                <a:chExt cx="298446" cy="848616"/>
              </a:xfrm>
            </p:grpSpPr>
            <p:sp>
              <p:nvSpPr>
                <p:cNvPr id="9094" name="Google Shape;9094;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68"/>
              <p:cNvGrpSpPr/>
              <p:nvPr/>
            </p:nvGrpSpPr>
            <p:grpSpPr>
              <a:xfrm>
                <a:off x="5900602" y="1193063"/>
                <a:ext cx="284947" cy="182312"/>
                <a:chOff x="5900602" y="1193063"/>
                <a:chExt cx="284947" cy="182312"/>
              </a:xfrm>
            </p:grpSpPr>
            <p:sp>
              <p:nvSpPr>
                <p:cNvPr id="9097" name="Google Shape;9097;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8" name="Google Shape;9098;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99" name="Google Shape;9099;p68"/>
          <p:cNvGrpSpPr/>
          <p:nvPr/>
        </p:nvGrpSpPr>
        <p:grpSpPr>
          <a:xfrm>
            <a:off x="7238484" y="1193208"/>
            <a:ext cx="1219413" cy="1051365"/>
            <a:chOff x="7287122" y="1165658"/>
            <a:chExt cx="1219413" cy="1051365"/>
          </a:xfrm>
        </p:grpSpPr>
        <p:grpSp>
          <p:nvGrpSpPr>
            <p:cNvPr id="9100" name="Google Shape;9100;p68"/>
            <p:cNvGrpSpPr/>
            <p:nvPr/>
          </p:nvGrpSpPr>
          <p:grpSpPr>
            <a:xfrm>
              <a:off x="7287122" y="1969723"/>
              <a:ext cx="1219413" cy="247300"/>
              <a:chOff x="7287122" y="1969723"/>
              <a:chExt cx="1219413" cy="247300"/>
            </a:xfrm>
          </p:grpSpPr>
          <p:sp>
            <p:nvSpPr>
              <p:cNvPr id="9101" name="Google Shape;9101;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2" name="Google Shape;9102;p68"/>
              <p:cNvGrpSpPr/>
              <p:nvPr/>
            </p:nvGrpSpPr>
            <p:grpSpPr>
              <a:xfrm>
                <a:off x="7287122" y="2063892"/>
                <a:ext cx="1151753" cy="73428"/>
                <a:chOff x="7287122" y="2063892"/>
                <a:chExt cx="1151753" cy="73428"/>
              </a:xfrm>
            </p:grpSpPr>
            <p:sp>
              <p:nvSpPr>
                <p:cNvPr id="9103" name="Google Shape;9103;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4" name="Google Shape;9104;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105" name="Google Shape;9105;p68"/>
            <p:cNvGrpSpPr/>
            <p:nvPr/>
          </p:nvGrpSpPr>
          <p:grpSpPr>
            <a:xfrm>
              <a:off x="7287122" y="1712201"/>
              <a:ext cx="1219403" cy="246767"/>
              <a:chOff x="7287122" y="1712201"/>
              <a:chExt cx="1219403" cy="246767"/>
            </a:xfrm>
          </p:grpSpPr>
          <p:sp>
            <p:nvSpPr>
              <p:cNvPr id="9106" name="Google Shape;9106;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7" name="Google Shape;9107;p68"/>
              <p:cNvGrpSpPr/>
              <p:nvPr/>
            </p:nvGrpSpPr>
            <p:grpSpPr>
              <a:xfrm>
                <a:off x="7287122" y="1842861"/>
                <a:ext cx="1005303" cy="73419"/>
                <a:chOff x="7287122" y="1842861"/>
                <a:chExt cx="1005303" cy="73419"/>
              </a:xfrm>
            </p:grpSpPr>
            <p:sp>
              <p:nvSpPr>
                <p:cNvPr id="9108" name="Google Shape;9108;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9" name="Google Shape;9109;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110" name="Google Shape;9110;p68"/>
            <p:cNvGrpSpPr/>
            <p:nvPr/>
          </p:nvGrpSpPr>
          <p:grpSpPr>
            <a:xfrm>
              <a:off x="7287122" y="1447520"/>
              <a:ext cx="1219403" cy="286667"/>
              <a:chOff x="7287122" y="1447520"/>
              <a:chExt cx="1219403" cy="286667"/>
            </a:xfrm>
          </p:grpSpPr>
          <p:sp>
            <p:nvSpPr>
              <p:cNvPr id="9111" name="Google Shape;9111;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2" name="Google Shape;9112;p68"/>
              <p:cNvGrpSpPr/>
              <p:nvPr/>
            </p:nvGrpSpPr>
            <p:grpSpPr>
              <a:xfrm>
                <a:off x="7287122" y="1581977"/>
                <a:ext cx="852803" cy="73428"/>
                <a:chOff x="7287122" y="1581977"/>
                <a:chExt cx="852803" cy="73428"/>
              </a:xfrm>
            </p:grpSpPr>
            <p:sp>
              <p:nvSpPr>
                <p:cNvPr id="9113" name="Google Shape;9113;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4" name="Google Shape;9114;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115" name="Google Shape;9115;p68"/>
            <p:cNvGrpSpPr/>
            <p:nvPr/>
          </p:nvGrpSpPr>
          <p:grpSpPr>
            <a:xfrm>
              <a:off x="7287122" y="1165658"/>
              <a:ext cx="1219403" cy="344253"/>
              <a:chOff x="7287122" y="1165658"/>
              <a:chExt cx="1219403" cy="344253"/>
            </a:xfrm>
          </p:grpSpPr>
          <p:sp>
            <p:nvSpPr>
              <p:cNvPr id="9116" name="Google Shape;9116;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68"/>
              <p:cNvGrpSpPr/>
              <p:nvPr/>
            </p:nvGrpSpPr>
            <p:grpSpPr>
              <a:xfrm>
                <a:off x="7287122" y="1341025"/>
                <a:ext cx="695703" cy="73419"/>
                <a:chOff x="7287122" y="1341025"/>
                <a:chExt cx="695703" cy="73419"/>
              </a:xfrm>
            </p:grpSpPr>
            <p:sp>
              <p:nvSpPr>
                <p:cNvPr id="9118" name="Google Shape;9118;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9" name="Google Shape;9119;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123"/>
        <p:cNvGrpSpPr/>
        <p:nvPr/>
      </p:nvGrpSpPr>
      <p:grpSpPr>
        <a:xfrm>
          <a:off x="0" y="0"/>
          <a:ext cx="0" cy="0"/>
          <a:chOff x="0" y="0"/>
          <a:chExt cx="0" cy="0"/>
        </a:xfrm>
      </p:grpSpPr>
      <p:sp>
        <p:nvSpPr>
          <p:cNvPr id="9124" name="Google Shape;9124;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...and sets of editable icons</a:t>
            </a:r>
            <a:endParaRPr dirty="0">
              <a:solidFill>
                <a:schemeClr val="bg1"/>
              </a:solidFill>
              <a:latin typeface="Poppins" pitchFamily="2" charset="77"/>
              <a:ea typeface="Arial"/>
              <a:cs typeface="Poppins" pitchFamily="2" charset="77"/>
              <a:sym typeface="Arial"/>
            </a:endParaRPr>
          </a:p>
        </p:txBody>
      </p:sp>
      <p:sp>
        <p:nvSpPr>
          <p:cNvPr id="9125" name="Google Shape;9125;p69"/>
          <p:cNvSpPr txBox="1">
            <a:spLocks noGrp="1"/>
          </p:cNvSpPr>
          <p:nvPr>
            <p:ph type="body" idx="4294967295"/>
          </p:nvPr>
        </p:nvSpPr>
        <p:spPr>
          <a:xfrm>
            <a:off x="720725" y="1610275"/>
            <a:ext cx="770255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You can resize these icons, keeping the quality.</a:t>
            </a:r>
            <a:endParaRPr sz="1100" dirty="0">
              <a:solidFill>
                <a:schemeClr val="bg1"/>
              </a:solidFill>
              <a:latin typeface="Poppins" pitchFamily="2" charset="77"/>
              <a:ea typeface="Arial"/>
              <a:cs typeface="Poppins" pitchFamily="2" charset="77"/>
              <a:sym typeface="Arial"/>
            </a:endParaRPr>
          </a:p>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You can change the stroke and fill color; just select the icon and click on the paint bucket/pen.</a:t>
            </a:r>
            <a:endParaRPr sz="1100" dirty="0">
              <a:solidFill>
                <a:schemeClr val="bg1"/>
              </a:solidFill>
              <a:latin typeface="Poppins" pitchFamily="2" charset="77"/>
              <a:ea typeface="Arial"/>
              <a:cs typeface="Poppins" pitchFamily="2" charset="77"/>
              <a:sym typeface="Arial"/>
            </a:endParaRPr>
          </a:p>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In Google Slides, you can also use </a:t>
            </a:r>
            <a:r>
              <a:rPr lang="en" sz="1100" dirty="0">
                <a:solidFill>
                  <a:schemeClr val="bg1"/>
                </a:solidFill>
                <a:uFill>
                  <a:noFill/>
                </a:uFill>
                <a:latin typeface="Poppins" pitchFamily="2" charset="77"/>
                <a:ea typeface="Arial"/>
                <a:cs typeface="Poppins" pitchFamily="2" charset="77"/>
                <a:sym typeface="Arial"/>
                <a:hlinkClick r:id="rId3">
                  <a:extLst>
                    <a:ext uri="{A12FA001-AC4F-418D-AE19-62706E023703}">
                      <ahyp:hlinkClr xmlns:ahyp="http://schemas.microsoft.com/office/drawing/2018/hyperlinkcolor" val="tx"/>
                    </a:ext>
                  </a:extLst>
                </a:hlinkClick>
              </a:rPr>
              <a:t>Flaticon’s extension</a:t>
            </a:r>
            <a:r>
              <a:rPr lang="en" sz="1100" dirty="0">
                <a:solidFill>
                  <a:schemeClr val="bg1"/>
                </a:solidFill>
                <a:latin typeface="Poppins" pitchFamily="2" charset="77"/>
                <a:ea typeface="Arial"/>
                <a:cs typeface="Poppins" pitchFamily="2" charset="77"/>
                <a:sym typeface="Arial"/>
              </a:rPr>
              <a:t>, allowing you to customize and add even more icons.</a:t>
            </a:r>
            <a:br>
              <a:rPr lang="en" sz="1100" dirty="0">
                <a:solidFill>
                  <a:schemeClr val="bg1"/>
                </a:solidFill>
                <a:latin typeface="Poppins" pitchFamily="2" charset="77"/>
                <a:ea typeface="Arial"/>
                <a:cs typeface="Poppins" pitchFamily="2" charset="77"/>
                <a:sym typeface="Arial"/>
              </a:rPr>
            </a:br>
            <a:endParaRPr sz="1100" dirty="0">
              <a:solidFill>
                <a:schemeClr val="bg1"/>
              </a:solidFill>
              <a:latin typeface="Poppins" pitchFamily="2" charset="77"/>
              <a:ea typeface="Arial"/>
              <a:cs typeface="Poppins" pitchFamily="2" charset="77"/>
              <a:sym typeface="Arial"/>
            </a:endParaRPr>
          </a:p>
        </p:txBody>
      </p:sp>
      <p:grpSp>
        <p:nvGrpSpPr>
          <p:cNvPr id="9126" name="Google Shape;9126;p69"/>
          <p:cNvGrpSpPr/>
          <p:nvPr/>
        </p:nvGrpSpPr>
        <p:grpSpPr>
          <a:xfrm>
            <a:off x="866243" y="2291587"/>
            <a:ext cx="415546" cy="355053"/>
            <a:chOff x="866243" y="2291587"/>
            <a:chExt cx="415546" cy="355053"/>
          </a:xfrm>
        </p:grpSpPr>
        <p:sp>
          <p:nvSpPr>
            <p:cNvPr id="9127" name="Google Shape;9127;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2" name="Google Shape;9132;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3" name="Google Shape;9133;p69"/>
          <p:cNvGrpSpPr/>
          <p:nvPr/>
        </p:nvGrpSpPr>
        <p:grpSpPr>
          <a:xfrm>
            <a:off x="1958520" y="2302574"/>
            <a:ext cx="359213" cy="327807"/>
            <a:chOff x="1958520" y="2302574"/>
            <a:chExt cx="359213" cy="327807"/>
          </a:xfrm>
        </p:grpSpPr>
        <p:sp>
          <p:nvSpPr>
            <p:cNvPr id="9134" name="Google Shape;9134;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69"/>
          <p:cNvGrpSpPr/>
          <p:nvPr/>
        </p:nvGrpSpPr>
        <p:grpSpPr>
          <a:xfrm>
            <a:off x="2579882" y="2287427"/>
            <a:ext cx="207582" cy="359594"/>
            <a:chOff x="2656082" y="2287427"/>
            <a:chExt cx="207582" cy="359594"/>
          </a:xfrm>
        </p:grpSpPr>
        <p:sp>
          <p:nvSpPr>
            <p:cNvPr id="9138" name="Google Shape;9138;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69"/>
          <p:cNvGrpSpPr/>
          <p:nvPr/>
        </p:nvGrpSpPr>
        <p:grpSpPr>
          <a:xfrm>
            <a:off x="3049653" y="2321468"/>
            <a:ext cx="362991" cy="290018"/>
            <a:chOff x="3049653" y="2321468"/>
            <a:chExt cx="362991" cy="290018"/>
          </a:xfrm>
        </p:grpSpPr>
        <p:sp>
          <p:nvSpPr>
            <p:cNvPr id="9143" name="Google Shape;9143;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69"/>
          <p:cNvGrpSpPr/>
          <p:nvPr/>
        </p:nvGrpSpPr>
        <p:grpSpPr>
          <a:xfrm>
            <a:off x="3564243" y="2289904"/>
            <a:ext cx="422342" cy="355243"/>
            <a:chOff x="3564243" y="2289904"/>
            <a:chExt cx="422342" cy="355243"/>
          </a:xfrm>
        </p:grpSpPr>
        <p:sp>
          <p:nvSpPr>
            <p:cNvPr id="9148" name="Google Shape;9148;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3" name="Google Shape;9153;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4" name="Google Shape;9154;p69"/>
          <p:cNvGrpSpPr/>
          <p:nvPr/>
        </p:nvGrpSpPr>
        <p:grpSpPr>
          <a:xfrm>
            <a:off x="4687894" y="2289713"/>
            <a:ext cx="359594" cy="353909"/>
            <a:chOff x="4687894" y="2289713"/>
            <a:chExt cx="359594" cy="353909"/>
          </a:xfrm>
        </p:grpSpPr>
        <p:sp>
          <p:nvSpPr>
            <p:cNvPr id="9155" name="Google Shape;9155;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8" name="Google Shape;9158;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9" name="Google Shape;9159;p69"/>
          <p:cNvGrpSpPr/>
          <p:nvPr/>
        </p:nvGrpSpPr>
        <p:grpSpPr>
          <a:xfrm>
            <a:off x="6372624" y="2308227"/>
            <a:ext cx="263567" cy="317614"/>
            <a:chOff x="6421399" y="2308227"/>
            <a:chExt cx="263567" cy="317614"/>
          </a:xfrm>
        </p:grpSpPr>
        <p:sp>
          <p:nvSpPr>
            <p:cNvPr id="9160" name="Google Shape;9160;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69"/>
          <p:cNvGrpSpPr/>
          <p:nvPr/>
        </p:nvGrpSpPr>
        <p:grpSpPr>
          <a:xfrm>
            <a:off x="6870193" y="2295620"/>
            <a:ext cx="360356" cy="343462"/>
            <a:chOff x="6870193" y="2295620"/>
            <a:chExt cx="360356" cy="343462"/>
          </a:xfrm>
        </p:grpSpPr>
        <p:sp>
          <p:nvSpPr>
            <p:cNvPr id="9165" name="Google Shape;9165;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69"/>
          <p:cNvGrpSpPr/>
          <p:nvPr/>
        </p:nvGrpSpPr>
        <p:grpSpPr>
          <a:xfrm>
            <a:off x="7441465" y="2302860"/>
            <a:ext cx="342192" cy="327140"/>
            <a:chOff x="7441465" y="2302860"/>
            <a:chExt cx="342192" cy="327140"/>
          </a:xfrm>
        </p:grpSpPr>
        <p:sp>
          <p:nvSpPr>
            <p:cNvPr id="9168" name="Google Shape;9168;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69"/>
          <p:cNvGrpSpPr/>
          <p:nvPr/>
        </p:nvGrpSpPr>
        <p:grpSpPr>
          <a:xfrm>
            <a:off x="7989683" y="2350207"/>
            <a:ext cx="332761" cy="234066"/>
            <a:chOff x="7989683" y="2350207"/>
            <a:chExt cx="332761" cy="234066"/>
          </a:xfrm>
        </p:grpSpPr>
        <p:sp>
          <p:nvSpPr>
            <p:cNvPr id="9171" name="Google Shape;9171;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69"/>
          <p:cNvGrpSpPr/>
          <p:nvPr/>
        </p:nvGrpSpPr>
        <p:grpSpPr>
          <a:xfrm>
            <a:off x="5823294" y="2309751"/>
            <a:ext cx="315327" cy="314978"/>
            <a:chOff x="5823294" y="2309751"/>
            <a:chExt cx="315327" cy="314978"/>
          </a:xfrm>
        </p:grpSpPr>
        <p:sp>
          <p:nvSpPr>
            <p:cNvPr id="9178" name="Google Shape;9178;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9"/>
          <p:cNvGrpSpPr/>
          <p:nvPr/>
        </p:nvGrpSpPr>
        <p:grpSpPr>
          <a:xfrm>
            <a:off x="2497275" y="2744159"/>
            <a:ext cx="370930" cy="370549"/>
            <a:chOff x="2497275" y="2744159"/>
            <a:chExt cx="370930" cy="370549"/>
          </a:xfrm>
        </p:grpSpPr>
        <p:sp>
          <p:nvSpPr>
            <p:cNvPr id="9196" name="Google Shape;9196;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69"/>
          <p:cNvGrpSpPr/>
          <p:nvPr/>
        </p:nvGrpSpPr>
        <p:grpSpPr>
          <a:xfrm>
            <a:off x="860940" y="2746477"/>
            <a:ext cx="371883" cy="365691"/>
            <a:chOff x="860940" y="2746477"/>
            <a:chExt cx="371883" cy="365691"/>
          </a:xfrm>
        </p:grpSpPr>
        <p:sp>
          <p:nvSpPr>
            <p:cNvPr id="9203" name="Google Shape;9203;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69"/>
          <p:cNvGrpSpPr/>
          <p:nvPr/>
        </p:nvGrpSpPr>
        <p:grpSpPr>
          <a:xfrm>
            <a:off x="1493849" y="2775533"/>
            <a:ext cx="283985" cy="341080"/>
            <a:chOff x="1493849" y="2775533"/>
            <a:chExt cx="283985" cy="341080"/>
          </a:xfrm>
        </p:grpSpPr>
        <p:sp>
          <p:nvSpPr>
            <p:cNvPr id="9209" name="Google Shape;9209;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69"/>
          <p:cNvGrpSpPr/>
          <p:nvPr/>
        </p:nvGrpSpPr>
        <p:grpSpPr>
          <a:xfrm>
            <a:off x="1952836" y="2774422"/>
            <a:ext cx="372835" cy="342573"/>
            <a:chOff x="1952836" y="2774422"/>
            <a:chExt cx="372835" cy="342573"/>
          </a:xfrm>
        </p:grpSpPr>
        <p:sp>
          <p:nvSpPr>
            <p:cNvPr id="9212" name="Google Shape;9212;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69"/>
          <p:cNvGrpSpPr/>
          <p:nvPr/>
        </p:nvGrpSpPr>
        <p:grpSpPr>
          <a:xfrm>
            <a:off x="3079916" y="2744477"/>
            <a:ext cx="332729" cy="372518"/>
            <a:chOff x="3079916" y="2744477"/>
            <a:chExt cx="332729" cy="372518"/>
          </a:xfrm>
        </p:grpSpPr>
        <p:sp>
          <p:nvSpPr>
            <p:cNvPr id="9216" name="Google Shape;9216;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69"/>
          <p:cNvGrpSpPr/>
          <p:nvPr/>
        </p:nvGrpSpPr>
        <p:grpSpPr>
          <a:xfrm>
            <a:off x="3620576" y="2745525"/>
            <a:ext cx="336889" cy="355592"/>
            <a:chOff x="3620576" y="2745525"/>
            <a:chExt cx="336889" cy="355592"/>
          </a:xfrm>
        </p:grpSpPr>
        <p:sp>
          <p:nvSpPr>
            <p:cNvPr id="9220" name="Google Shape;9220;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69"/>
          <p:cNvGrpSpPr/>
          <p:nvPr/>
        </p:nvGrpSpPr>
        <p:grpSpPr>
          <a:xfrm>
            <a:off x="4126815" y="2760704"/>
            <a:ext cx="380393" cy="363118"/>
            <a:chOff x="4126815" y="2760704"/>
            <a:chExt cx="380393" cy="363118"/>
          </a:xfrm>
        </p:grpSpPr>
        <p:sp>
          <p:nvSpPr>
            <p:cNvPr id="9223" name="Google Shape;9223;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69"/>
          <p:cNvGrpSpPr/>
          <p:nvPr/>
        </p:nvGrpSpPr>
        <p:grpSpPr>
          <a:xfrm>
            <a:off x="4675986" y="2745684"/>
            <a:ext cx="381346" cy="368644"/>
            <a:chOff x="4675986" y="2745684"/>
            <a:chExt cx="381346" cy="368644"/>
          </a:xfrm>
        </p:grpSpPr>
        <p:sp>
          <p:nvSpPr>
            <p:cNvPr id="9228" name="Google Shape;9228;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69"/>
          <p:cNvGrpSpPr/>
          <p:nvPr/>
        </p:nvGrpSpPr>
        <p:grpSpPr>
          <a:xfrm>
            <a:off x="5220616" y="2791061"/>
            <a:ext cx="373185" cy="302466"/>
            <a:chOff x="5220616" y="2791061"/>
            <a:chExt cx="373185" cy="302466"/>
          </a:xfrm>
        </p:grpSpPr>
        <p:sp>
          <p:nvSpPr>
            <p:cNvPr id="9231" name="Google Shape;9231;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69"/>
          <p:cNvGrpSpPr/>
          <p:nvPr/>
        </p:nvGrpSpPr>
        <p:grpSpPr>
          <a:xfrm>
            <a:off x="5788661" y="2772517"/>
            <a:ext cx="284366" cy="344097"/>
            <a:chOff x="5864861" y="2772517"/>
            <a:chExt cx="284366" cy="344097"/>
          </a:xfrm>
        </p:grpSpPr>
        <p:sp>
          <p:nvSpPr>
            <p:cNvPr id="9250" name="Google Shape;9250;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6" name="Google Shape;9256;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7" name="Google Shape;9257;p69"/>
          <p:cNvGrpSpPr/>
          <p:nvPr/>
        </p:nvGrpSpPr>
        <p:grpSpPr>
          <a:xfrm>
            <a:off x="6974158" y="2789537"/>
            <a:ext cx="255247" cy="327458"/>
            <a:chOff x="6974158" y="2789537"/>
            <a:chExt cx="255247" cy="327458"/>
          </a:xfrm>
        </p:grpSpPr>
        <p:sp>
          <p:nvSpPr>
            <p:cNvPr id="9258" name="Google Shape;9258;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69"/>
          <p:cNvGrpSpPr/>
          <p:nvPr/>
        </p:nvGrpSpPr>
        <p:grpSpPr>
          <a:xfrm>
            <a:off x="7530697" y="2790299"/>
            <a:ext cx="244291" cy="326314"/>
            <a:chOff x="7530697" y="2790299"/>
            <a:chExt cx="244291" cy="326314"/>
          </a:xfrm>
        </p:grpSpPr>
        <p:sp>
          <p:nvSpPr>
            <p:cNvPr id="9265" name="Google Shape;9265;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69"/>
          <p:cNvGrpSpPr/>
          <p:nvPr/>
        </p:nvGrpSpPr>
        <p:grpSpPr>
          <a:xfrm>
            <a:off x="7988191" y="2832248"/>
            <a:ext cx="332348" cy="283985"/>
            <a:chOff x="7988191" y="2832248"/>
            <a:chExt cx="332348" cy="283985"/>
          </a:xfrm>
        </p:grpSpPr>
        <p:sp>
          <p:nvSpPr>
            <p:cNvPr id="9272" name="Google Shape;9272;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5" name="Google Shape;9275;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6" name="Google Shape;9276;p69"/>
          <p:cNvGrpSpPr/>
          <p:nvPr/>
        </p:nvGrpSpPr>
        <p:grpSpPr>
          <a:xfrm>
            <a:off x="3588440" y="3258368"/>
            <a:ext cx="364484" cy="262423"/>
            <a:chOff x="3588440" y="3258368"/>
            <a:chExt cx="364484" cy="262423"/>
          </a:xfrm>
        </p:grpSpPr>
        <p:sp>
          <p:nvSpPr>
            <p:cNvPr id="9277" name="Google Shape;9277;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3" name="Google Shape;9283;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4" name="Google Shape;9284;p69"/>
          <p:cNvGrpSpPr/>
          <p:nvPr/>
        </p:nvGrpSpPr>
        <p:grpSpPr>
          <a:xfrm>
            <a:off x="5765817" y="3227724"/>
            <a:ext cx="364865" cy="324822"/>
            <a:chOff x="5765817" y="3227724"/>
            <a:chExt cx="364865" cy="324822"/>
          </a:xfrm>
        </p:grpSpPr>
        <p:sp>
          <p:nvSpPr>
            <p:cNvPr id="9285" name="Google Shape;9285;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69"/>
          <p:cNvGrpSpPr/>
          <p:nvPr/>
        </p:nvGrpSpPr>
        <p:grpSpPr>
          <a:xfrm>
            <a:off x="6228583" y="3237664"/>
            <a:ext cx="446539" cy="303895"/>
            <a:chOff x="6228583" y="3237664"/>
            <a:chExt cx="446539" cy="303895"/>
          </a:xfrm>
        </p:grpSpPr>
        <p:sp>
          <p:nvSpPr>
            <p:cNvPr id="9289" name="Google Shape;9289;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69"/>
          <p:cNvGrpSpPr/>
          <p:nvPr/>
        </p:nvGrpSpPr>
        <p:grpSpPr>
          <a:xfrm>
            <a:off x="865862" y="3207306"/>
            <a:ext cx="364484" cy="364897"/>
            <a:chOff x="865862" y="3207306"/>
            <a:chExt cx="364484" cy="364897"/>
          </a:xfrm>
        </p:grpSpPr>
        <p:sp>
          <p:nvSpPr>
            <p:cNvPr id="9307" name="Google Shape;9307;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69"/>
          <p:cNvGrpSpPr/>
          <p:nvPr/>
        </p:nvGrpSpPr>
        <p:grpSpPr>
          <a:xfrm>
            <a:off x="1404617" y="3226962"/>
            <a:ext cx="370168" cy="325965"/>
            <a:chOff x="1404617" y="3226962"/>
            <a:chExt cx="370168" cy="325965"/>
          </a:xfrm>
        </p:grpSpPr>
        <p:sp>
          <p:nvSpPr>
            <p:cNvPr id="9322" name="Google Shape;9322;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69"/>
          <p:cNvGrpSpPr/>
          <p:nvPr/>
        </p:nvGrpSpPr>
        <p:grpSpPr>
          <a:xfrm>
            <a:off x="1954741" y="3212419"/>
            <a:ext cx="366389" cy="354481"/>
            <a:chOff x="1954741" y="3212419"/>
            <a:chExt cx="366389" cy="354481"/>
          </a:xfrm>
        </p:grpSpPr>
        <p:sp>
          <p:nvSpPr>
            <p:cNvPr id="9332" name="Google Shape;9332;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69"/>
          <p:cNvGrpSpPr/>
          <p:nvPr/>
        </p:nvGrpSpPr>
        <p:grpSpPr>
          <a:xfrm>
            <a:off x="3043239" y="3215626"/>
            <a:ext cx="366008" cy="348670"/>
            <a:chOff x="3043239" y="3215626"/>
            <a:chExt cx="366008" cy="348670"/>
          </a:xfrm>
        </p:grpSpPr>
        <p:sp>
          <p:nvSpPr>
            <p:cNvPr id="9340" name="Google Shape;9340;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9"/>
          <p:cNvGrpSpPr/>
          <p:nvPr/>
        </p:nvGrpSpPr>
        <p:grpSpPr>
          <a:xfrm>
            <a:off x="4218333" y="3184982"/>
            <a:ext cx="209107" cy="383442"/>
            <a:chOff x="4218333" y="3184982"/>
            <a:chExt cx="209107" cy="383442"/>
          </a:xfrm>
        </p:grpSpPr>
        <p:sp>
          <p:nvSpPr>
            <p:cNvPr id="9343" name="Google Shape;9343;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5" name="Google Shape;9345;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6" name="Google Shape;9346;p69"/>
          <p:cNvGrpSpPr/>
          <p:nvPr/>
        </p:nvGrpSpPr>
        <p:grpSpPr>
          <a:xfrm>
            <a:off x="6896644" y="3216007"/>
            <a:ext cx="322917" cy="347876"/>
            <a:chOff x="6896644" y="3216007"/>
            <a:chExt cx="322917" cy="347876"/>
          </a:xfrm>
        </p:grpSpPr>
        <p:sp>
          <p:nvSpPr>
            <p:cNvPr id="9347" name="Google Shape;9347;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69"/>
          <p:cNvGrpSpPr/>
          <p:nvPr/>
        </p:nvGrpSpPr>
        <p:grpSpPr>
          <a:xfrm>
            <a:off x="7429366" y="3223183"/>
            <a:ext cx="334634" cy="333904"/>
            <a:chOff x="7429366" y="3223183"/>
            <a:chExt cx="334634" cy="333904"/>
          </a:xfrm>
        </p:grpSpPr>
        <p:sp>
          <p:nvSpPr>
            <p:cNvPr id="9355" name="Google Shape;9355;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7" name="Google Shape;9357;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8" name="Google Shape;9358;p69"/>
          <p:cNvGrpSpPr/>
          <p:nvPr/>
        </p:nvGrpSpPr>
        <p:grpSpPr>
          <a:xfrm>
            <a:off x="5216456" y="3725484"/>
            <a:ext cx="356196" cy="265631"/>
            <a:chOff x="5216456" y="3725484"/>
            <a:chExt cx="356196" cy="265631"/>
          </a:xfrm>
        </p:grpSpPr>
        <p:sp>
          <p:nvSpPr>
            <p:cNvPr id="9359" name="Google Shape;9359;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69"/>
          <p:cNvGrpSpPr/>
          <p:nvPr/>
        </p:nvGrpSpPr>
        <p:grpSpPr>
          <a:xfrm>
            <a:off x="6849393" y="3733994"/>
            <a:ext cx="355053" cy="248038"/>
            <a:chOff x="6849393" y="3733994"/>
            <a:chExt cx="355053" cy="248038"/>
          </a:xfrm>
        </p:grpSpPr>
        <p:sp>
          <p:nvSpPr>
            <p:cNvPr id="9362" name="Google Shape;9362;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69"/>
          <p:cNvGrpSpPr/>
          <p:nvPr/>
        </p:nvGrpSpPr>
        <p:grpSpPr>
          <a:xfrm>
            <a:off x="7918997" y="3714687"/>
            <a:ext cx="392111" cy="280206"/>
            <a:chOff x="7918997" y="3714687"/>
            <a:chExt cx="392111" cy="280206"/>
          </a:xfrm>
        </p:grpSpPr>
        <p:sp>
          <p:nvSpPr>
            <p:cNvPr id="9368" name="Google Shape;9368;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3" name="Google Shape;9373;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4" name="Google Shape;9374;p69"/>
          <p:cNvGrpSpPr/>
          <p:nvPr/>
        </p:nvGrpSpPr>
        <p:grpSpPr>
          <a:xfrm>
            <a:off x="1408777" y="3680964"/>
            <a:ext cx="357720" cy="355148"/>
            <a:chOff x="1408777" y="3680964"/>
            <a:chExt cx="357720" cy="355148"/>
          </a:xfrm>
        </p:grpSpPr>
        <p:sp>
          <p:nvSpPr>
            <p:cNvPr id="9375" name="Google Shape;9375;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69"/>
          <p:cNvGrpSpPr/>
          <p:nvPr/>
        </p:nvGrpSpPr>
        <p:grpSpPr>
          <a:xfrm>
            <a:off x="1952836" y="3680964"/>
            <a:ext cx="357720" cy="355148"/>
            <a:chOff x="1952836" y="3680964"/>
            <a:chExt cx="357720" cy="355148"/>
          </a:xfrm>
        </p:grpSpPr>
        <p:sp>
          <p:nvSpPr>
            <p:cNvPr id="9381" name="Google Shape;9381;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69"/>
          <p:cNvGrpSpPr/>
          <p:nvPr/>
        </p:nvGrpSpPr>
        <p:grpSpPr>
          <a:xfrm>
            <a:off x="2496894" y="3680964"/>
            <a:ext cx="357720" cy="355148"/>
            <a:chOff x="2496894" y="3680964"/>
            <a:chExt cx="357720" cy="355148"/>
          </a:xfrm>
        </p:grpSpPr>
        <p:sp>
          <p:nvSpPr>
            <p:cNvPr id="9387" name="Google Shape;9387;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69"/>
          <p:cNvGrpSpPr/>
          <p:nvPr/>
        </p:nvGrpSpPr>
        <p:grpSpPr>
          <a:xfrm>
            <a:off x="3040984" y="3681059"/>
            <a:ext cx="356164" cy="355815"/>
            <a:chOff x="3040984" y="3681059"/>
            <a:chExt cx="356164" cy="355815"/>
          </a:xfrm>
        </p:grpSpPr>
        <p:sp>
          <p:nvSpPr>
            <p:cNvPr id="9393" name="Google Shape;9393;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69"/>
          <p:cNvGrpSpPr/>
          <p:nvPr/>
        </p:nvGrpSpPr>
        <p:grpSpPr>
          <a:xfrm>
            <a:off x="3584280" y="3699191"/>
            <a:ext cx="358069" cy="317995"/>
            <a:chOff x="3584280" y="3699191"/>
            <a:chExt cx="358069" cy="317995"/>
          </a:xfrm>
        </p:grpSpPr>
        <p:sp>
          <p:nvSpPr>
            <p:cNvPr id="9397" name="Google Shape;9397;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69"/>
          <p:cNvGrpSpPr/>
          <p:nvPr/>
        </p:nvGrpSpPr>
        <p:grpSpPr>
          <a:xfrm>
            <a:off x="4129482" y="3681059"/>
            <a:ext cx="355402" cy="354291"/>
            <a:chOff x="4129482" y="3681059"/>
            <a:chExt cx="355402" cy="354291"/>
          </a:xfrm>
        </p:grpSpPr>
        <p:sp>
          <p:nvSpPr>
            <p:cNvPr id="9402" name="Google Shape;9402;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69"/>
          <p:cNvGrpSpPr/>
          <p:nvPr/>
        </p:nvGrpSpPr>
        <p:grpSpPr>
          <a:xfrm>
            <a:off x="4673540" y="3680297"/>
            <a:ext cx="355434" cy="355815"/>
            <a:chOff x="4673540" y="3680297"/>
            <a:chExt cx="355434" cy="355815"/>
          </a:xfrm>
        </p:grpSpPr>
        <p:sp>
          <p:nvSpPr>
            <p:cNvPr id="9407" name="Google Shape;9407;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69"/>
          <p:cNvGrpSpPr/>
          <p:nvPr/>
        </p:nvGrpSpPr>
        <p:grpSpPr>
          <a:xfrm>
            <a:off x="5779408" y="3699191"/>
            <a:ext cx="317645" cy="318757"/>
            <a:chOff x="5779408" y="3699191"/>
            <a:chExt cx="317645" cy="318757"/>
          </a:xfrm>
        </p:grpSpPr>
        <p:sp>
          <p:nvSpPr>
            <p:cNvPr id="9411" name="Google Shape;9411;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3" name="Google Shape;9413;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4" name="Google Shape;9414;p69"/>
          <p:cNvGrpSpPr/>
          <p:nvPr/>
        </p:nvGrpSpPr>
        <p:grpSpPr>
          <a:xfrm>
            <a:off x="7390435" y="3680868"/>
            <a:ext cx="372073" cy="355243"/>
            <a:chOff x="7390435" y="3680868"/>
            <a:chExt cx="372073" cy="355243"/>
          </a:xfrm>
        </p:grpSpPr>
        <p:sp>
          <p:nvSpPr>
            <p:cNvPr id="9415" name="Google Shape;9415;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69"/>
          <p:cNvGrpSpPr/>
          <p:nvPr/>
        </p:nvGrpSpPr>
        <p:grpSpPr>
          <a:xfrm>
            <a:off x="1421638" y="4125629"/>
            <a:ext cx="374709" cy="374010"/>
            <a:chOff x="1421638" y="4125629"/>
            <a:chExt cx="374709" cy="374010"/>
          </a:xfrm>
        </p:grpSpPr>
        <p:sp>
          <p:nvSpPr>
            <p:cNvPr id="9422" name="Google Shape;9422;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69"/>
          <p:cNvGrpSpPr/>
          <p:nvPr/>
        </p:nvGrpSpPr>
        <p:grpSpPr>
          <a:xfrm>
            <a:off x="1973254" y="4156304"/>
            <a:ext cx="357720" cy="342192"/>
            <a:chOff x="1973254" y="4156304"/>
            <a:chExt cx="357720" cy="342192"/>
          </a:xfrm>
        </p:grpSpPr>
        <p:sp>
          <p:nvSpPr>
            <p:cNvPr id="9425" name="Google Shape;9425;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69"/>
          <p:cNvGrpSpPr/>
          <p:nvPr/>
        </p:nvGrpSpPr>
        <p:grpSpPr>
          <a:xfrm>
            <a:off x="2523759" y="4135505"/>
            <a:ext cx="341049" cy="340318"/>
            <a:chOff x="2523759" y="4135505"/>
            <a:chExt cx="341049" cy="340318"/>
          </a:xfrm>
        </p:grpSpPr>
        <p:sp>
          <p:nvSpPr>
            <p:cNvPr id="9432" name="Google Shape;9432;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69"/>
          <p:cNvGrpSpPr/>
          <p:nvPr/>
        </p:nvGrpSpPr>
        <p:grpSpPr>
          <a:xfrm>
            <a:off x="3040603" y="4130360"/>
            <a:ext cx="392079" cy="350353"/>
            <a:chOff x="3040603" y="4130360"/>
            <a:chExt cx="392079" cy="350353"/>
          </a:xfrm>
        </p:grpSpPr>
        <p:sp>
          <p:nvSpPr>
            <p:cNvPr id="9435" name="Google Shape;9435;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69"/>
          <p:cNvGrpSpPr/>
          <p:nvPr/>
        </p:nvGrpSpPr>
        <p:grpSpPr>
          <a:xfrm>
            <a:off x="3662144" y="4135505"/>
            <a:ext cx="232955" cy="340318"/>
            <a:chOff x="3662144" y="4135505"/>
            <a:chExt cx="232955" cy="340318"/>
          </a:xfrm>
        </p:grpSpPr>
        <p:sp>
          <p:nvSpPr>
            <p:cNvPr id="9446" name="Google Shape;9446;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9"/>
          <p:cNvGrpSpPr/>
          <p:nvPr/>
        </p:nvGrpSpPr>
        <p:grpSpPr>
          <a:xfrm>
            <a:off x="4149138" y="4121151"/>
            <a:ext cx="344065" cy="368644"/>
            <a:chOff x="4149138" y="4121151"/>
            <a:chExt cx="344065" cy="368644"/>
          </a:xfrm>
        </p:grpSpPr>
        <p:sp>
          <p:nvSpPr>
            <p:cNvPr id="9451" name="Google Shape;9451;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3" name="Google Shape;9463;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4" name="Google Shape;9464;p69"/>
          <p:cNvGrpSpPr/>
          <p:nvPr/>
        </p:nvGrpSpPr>
        <p:grpSpPr>
          <a:xfrm>
            <a:off x="5206262" y="4174817"/>
            <a:ext cx="397763" cy="262804"/>
            <a:chOff x="5206262" y="4174817"/>
            <a:chExt cx="397763" cy="262804"/>
          </a:xfrm>
        </p:grpSpPr>
        <p:sp>
          <p:nvSpPr>
            <p:cNvPr id="9465" name="Google Shape;9465;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69"/>
          <p:cNvGrpSpPr/>
          <p:nvPr/>
        </p:nvGrpSpPr>
        <p:grpSpPr>
          <a:xfrm>
            <a:off x="5727616" y="4204699"/>
            <a:ext cx="440505" cy="290018"/>
            <a:chOff x="5727616" y="4204699"/>
            <a:chExt cx="440505" cy="290018"/>
          </a:xfrm>
        </p:grpSpPr>
        <p:sp>
          <p:nvSpPr>
            <p:cNvPr id="9473" name="Google Shape;9473;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9"/>
          <p:cNvGrpSpPr/>
          <p:nvPr/>
        </p:nvGrpSpPr>
        <p:grpSpPr>
          <a:xfrm>
            <a:off x="6410063" y="4135124"/>
            <a:ext cx="159950" cy="364516"/>
            <a:chOff x="6410063" y="4135124"/>
            <a:chExt cx="159950" cy="364516"/>
          </a:xfrm>
        </p:grpSpPr>
        <p:sp>
          <p:nvSpPr>
            <p:cNvPr id="9482" name="Google Shape;9482;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69"/>
          <p:cNvGrpSpPr/>
          <p:nvPr/>
        </p:nvGrpSpPr>
        <p:grpSpPr>
          <a:xfrm>
            <a:off x="6924652" y="4135505"/>
            <a:ext cx="214378" cy="364135"/>
            <a:chOff x="6924652" y="4135505"/>
            <a:chExt cx="214378" cy="364135"/>
          </a:xfrm>
        </p:grpSpPr>
        <p:sp>
          <p:nvSpPr>
            <p:cNvPr id="9487" name="Google Shape;9487;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9"/>
          <p:cNvGrpSpPr/>
          <p:nvPr/>
        </p:nvGrpSpPr>
        <p:grpSpPr>
          <a:xfrm>
            <a:off x="7384751" y="4147984"/>
            <a:ext cx="380012" cy="351274"/>
            <a:chOff x="7384751" y="4147984"/>
            <a:chExt cx="380012" cy="351274"/>
          </a:xfrm>
        </p:grpSpPr>
        <p:sp>
          <p:nvSpPr>
            <p:cNvPr id="9492" name="Google Shape;9492;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pic>
        <p:nvPicPr>
          <p:cNvPr id="15" name="Imagem 14">
            <a:extLst>
              <a:ext uri="{FF2B5EF4-FFF2-40B4-BE49-F238E27FC236}">
                <a16:creationId xmlns:a16="http://schemas.microsoft.com/office/drawing/2014/main" id="{32484F3D-53C1-B246-8D11-59B2CA5628A3}"/>
              </a:ext>
            </a:extLst>
          </p:cNvPr>
          <p:cNvPicPr>
            <a:picLocks noChangeAspect="1"/>
          </p:cNvPicPr>
          <p:nvPr/>
        </p:nvPicPr>
        <p:blipFill>
          <a:blip r:embed="rId3"/>
          <a:stretch>
            <a:fillRect/>
          </a:stretch>
        </p:blipFill>
        <p:spPr>
          <a:xfrm>
            <a:off x="-39757" y="-18999"/>
            <a:ext cx="9183757" cy="5181497"/>
          </a:xfrm>
          <a:prstGeom prst="rect">
            <a:avLst/>
          </a:prstGeom>
        </p:spPr>
      </p:pic>
      <p:pic>
        <p:nvPicPr>
          <p:cNvPr id="19" name="Imagem 18">
            <a:extLst>
              <a:ext uri="{FF2B5EF4-FFF2-40B4-BE49-F238E27FC236}">
                <a16:creationId xmlns:a16="http://schemas.microsoft.com/office/drawing/2014/main" id="{5747CC48-1E66-3247-8E90-295F9A8E8C7D}"/>
              </a:ext>
            </a:extLst>
          </p:cNvPr>
          <p:cNvPicPr>
            <a:picLocks noChangeAspect="1"/>
          </p:cNvPicPr>
          <p:nvPr/>
        </p:nvPicPr>
        <p:blipFill>
          <a:blip r:embed="rId4">
            <a:alphaModFix amt="10000"/>
          </a:blip>
          <a:stretch>
            <a:fillRect/>
          </a:stretch>
        </p:blipFill>
        <p:spPr>
          <a:xfrm>
            <a:off x="-311390" y="3503297"/>
            <a:ext cx="3553804" cy="1088327"/>
          </a:xfrm>
          <a:prstGeom prst="rect">
            <a:avLst/>
          </a:prstGeom>
        </p:spPr>
      </p:pic>
      <p:sp>
        <p:nvSpPr>
          <p:cNvPr id="158" name="Google Shape;158;p32"/>
          <p:cNvSpPr txBox="1">
            <a:spLocks noGrp="1"/>
          </p:cNvSpPr>
          <p:nvPr>
            <p:ph type="title" idx="14"/>
          </p:nvPr>
        </p:nvSpPr>
        <p:spPr>
          <a:xfrm>
            <a:off x="1154959" y="1009361"/>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rgbClr val="0070C0"/>
                </a:solidFill>
                <a:latin typeface="Poppins" pitchFamily="2" charset="77"/>
                <a:cs typeface="Poppins" pitchFamily="2" charset="77"/>
              </a:rPr>
              <a:t>#1</a:t>
            </a:r>
            <a:endParaRPr sz="4000" dirty="0">
              <a:solidFill>
                <a:srgbClr val="0070C0"/>
              </a:solidFill>
              <a:latin typeface="Poppins" pitchFamily="2" charset="77"/>
              <a:cs typeface="Poppins" pitchFamily="2" charset="77"/>
            </a:endParaRPr>
          </a:p>
        </p:txBody>
      </p:sp>
      <p:sp>
        <p:nvSpPr>
          <p:cNvPr id="160" name="Google Shape;160;p32"/>
          <p:cNvSpPr txBox="1">
            <a:spLocks noGrp="1"/>
          </p:cNvSpPr>
          <p:nvPr>
            <p:ph type="subTitle" idx="2"/>
          </p:nvPr>
        </p:nvSpPr>
        <p:spPr>
          <a:xfrm flipH="1">
            <a:off x="5285859" y="1924226"/>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bg1"/>
                </a:solidFill>
                <a:latin typeface="Poppins" pitchFamily="2" charset="77"/>
                <a:cs typeface="Poppins" pitchFamily="2" charset="77"/>
              </a:rPr>
              <a:t>Here you could describe the topic of the third section</a:t>
            </a:r>
            <a:endParaRPr sz="1100">
              <a:solidFill>
                <a:schemeClr val="bg1"/>
              </a:solidFill>
              <a:latin typeface="Poppins" pitchFamily="2" charset="77"/>
              <a:cs typeface="Poppins" pitchFamily="2" charset="77"/>
            </a:endParaRPr>
          </a:p>
        </p:txBody>
      </p:sp>
      <p:sp>
        <p:nvSpPr>
          <p:cNvPr id="161" name="Google Shape;161;p32"/>
          <p:cNvSpPr txBox="1">
            <a:spLocks noGrp="1"/>
          </p:cNvSpPr>
          <p:nvPr>
            <p:ph type="subTitle" idx="1"/>
          </p:nvPr>
        </p:nvSpPr>
        <p:spPr>
          <a:xfrm flipH="1">
            <a:off x="1154880" y="1920039"/>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bg1"/>
                </a:solidFill>
                <a:latin typeface="Poppins" pitchFamily="2" charset="77"/>
                <a:cs typeface="Poppins" pitchFamily="2" charset="77"/>
              </a:rPr>
              <a:t>Here you could describe the topic of the first section</a:t>
            </a:r>
            <a:endParaRPr sz="1100" dirty="0">
              <a:solidFill>
                <a:schemeClr val="bg1"/>
              </a:solidFill>
              <a:latin typeface="Poppins" pitchFamily="2" charset="77"/>
              <a:cs typeface="Poppins" pitchFamily="2" charset="77"/>
            </a:endParaRPr>
          </a:p>
        </p:txBody>
      </p:sp>
      <p:sp>
        <p:nvSpPr>
          <p:cNvPr id="162" name="Google Shape;162;p32"/>
          <p:cNvSpPr txBox="1">
            <a:spLocks noGrp="1"/>
          </p:cNvSpPr>
          <p:nvPr>
            <p:ph type="subTitle" idx="3"/>
          </p:nvPr>
        </p:nvSpPr>
        <p:spPr>
          <a:xfrm flipH="1">
            <a:off x="1154880" y="3857950"/>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bg1"/>
                </a:solidFill>
                <a:latin typeface="Poppins" pitchFamily="2" charset="77"/>
                <a:cs typeface="Poppins" pitchFamily="2" charset="77"/>
              </a:rPr>
              <a:t>Here you could  describe the topic of the second section</a:t>
            </a:r>
            <a:endParaRPr sz="1100" dirty="0">
              <a:solidFill>
                <a:schemeClr val="bg1"/>
              </a:solidFill>
              <a:latin typeface="Poppins" pitchFamily="2" charset="77"/>
              <a:cs typeface="Poppins" pitchFamily="2" charset="77"/>
            </a:endParaRPr>
          </a:p>
        </p:txBody>
      </p:sp>
      <p:sp>
        <p:nvSpPr>
          <p:cNvPr id="163" name="Google Shape;163;p32"/>
          <p:cNvSpPr txBox="1">
            <a:spLocks noGrp="1"/>
          </p:cNvSpPr>
          <p:nvPr>
            <p:ph type="subTitle" idx="4"/>
          </p:nvPr>
        </p:nvSpPr>
        <p:spPr>
          <a:xfrm flipH="1">
            <a:off x="5285859" y="3852323"/>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bg1"/>
                </a:solidFill>
                <a:latin typeface="Poppins" pitchFamily="2" charset="77"/>
                <a:cs typeface="Poppins" pitchFamily="2" charset="77"/>
              </a:rPr>
              <a:t>Here you could describe the topic of the fourth section</a:t>
            </a:r>
            <a:endParaRPr sz="1100" dirty="0">
              <a:solidFill>
                <a:schemeClr val="bg1"/>
              </a:solidFill>
              <a:latin typeface="Poppins" pitchFamily="2" charset="77"/>
              <a:cs typeface="Poppins" pitchFamily="2" charset="77"/>
            </a:endParaRPr>
          </a:p>
        </p:txBody>
      </p:sp>
      <p:sp>
        <p:nvSpPr>
          <p:cNvPr id="164" name="Google Shape;164;p32"/>
          <p:cNvSpPr txBox="1">
            <a:spLocks noGrp="1"/>
          </p:cNvSpPr>
          <p:nvPr>
            <p:ph type="subTitle" idx="6"/>
          </p:nvPr>
        </p:nvSpPr>
        <p:spPr>
          <a:xfrm flipH="1">
            <a:off x="5285859" y="1466900"/>
            <a:ext cx="2892600"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accent2"/>
                </a:solidFill>
                <a:latin typeface="Poppins Medium" pitchFamily="2" charset="77"/>
                <a:cs typeface="Poppins Medium" pitchFamily="2" charset="77"/>
              </a:rPr>
              <a:t>Third Section</a:t>
            </a:r>
            <a:endParaRPr sz="1600" b="0" dirty="0">
              <a:solidFill>
                <a:schemeClr val="accent2"/>
              </a:solidFill>
              <a:latin typeface="Poppins Medium" pitchFamily="2" charset="77"/>
              <a:cs typeface="Poppins Medium" pitchFamily="2" charset="77"/>
            </a:endParaRPr>
          </a:p>
        </p:txBody>
      </p:sp>
      <p:sp>
        <p:nvSpPr>
          <p:cNvPr id="165" name="Google Shape;165;p32"/>
          <p:cNvSpPr txBox="1">
            <a:spLocks noGrp="1"/>
          </p:cNvSpPr>
          <p:nvPr>
            <p:ph type="subTitle" idx="7"/>
          </p:nvPr>
        </p:nvSpPr>
        <p:spPr>
          <a:xfrm flipH="1">
            <a:off x="1154880" y="3447311"/>
            <a:ext cx="33699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accent2"/>
                </a:solidFill>
                <a:latin typeface="Poppins Medium" pitchFamily="2" charset="77"/>
                <a:cs typeface="Poppins Medium" pitchFamily="2" charset="77"/>
              </a:rPr>
              <a:t>Second Section</a:t>
            </a:r>
            <a:endParaRPr sz="1600" b="0" dirty="0">
              <a:solidFill>
                <a:schemeClr val="accent2"/>
              </a:solidFill>
              <a:latin typeface="Poppins Medium" pitchFamily="2" charset="77"/>
              <a:cs typeface="Poppins Medium" pitchFamily="2" charset="77"/>
            </a:endParaRPr>
          </a:p>
        </p:txBody>
      </p:sp>
      <p:sp>
        <p:nvSpPr>
          <p:cNvPr id="166" name="Google Shape;166;p32"/>
          <p:cNvSpPr txBox="1">
            <a:spLocks noGrp="1"/>
          </p:cNvSpPr>
          <p:nvPr>
            <p:ph type="subTitle" idx="8"/>
          </p:nvPr>
        </p:nvSpPr>
        <p:spPr>
          <a:xfrm flipH="1">
            <a:off x="5285859" y="3449061"/>
            <a:ext cx="3079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pt-PT" sz="1600" b="0" dirty="0">
                <a:solidFill>
                  <a:schemeClr val="accent2"/>
                </a:solidFill>
                <a:latin typeface="Poppins Medium" pitchFamily="2" charset="77"/>
                <a:cs typeface="Poppins Medium" pitchFamily="2" charset="77"/>
              </a:rPr>
              <a:t>F</a:t>
            </a:r>
            <a:r>
              <a:rPr lang="en" sz="1600" b="0" dirty="0" err="1">
                <a:solidFill>
                  <a:schemeClr val="accent2"/>
                </a:solidFill>
                <a:latin typeface="Poppins Medium" pitchFamily="2" charset="77"/>
                <a:cs typeface="Poppins Medium" pitchFamily="2" charset="77"/>
              </a:rPr>
              <a:t>ourth</a:t>
            </a:r>
            <a:r>
              <a:rPr lang="en" sz="1600" b="0" dirty="0">
                <a:solidFill>
                  <a:schemeClr val="accent2"/>
                </a:solidFill>
                <a:latin typeface="Poppins Medium" pitchFamily="2" charset="77"/>
                <a:cs typeface="Poppins Medium" pitchFamily="2" charset="77"/>
              </a:rPr>
              <a:t> Section</a:t>
            </a:r>
            <a:endParaRPr sz="1600" b="0" dirty="0">
              <a:solidFill>
                <a:schemeClr val="accent2"/>
              </a:solidFill>
              <a:latin typeface="Poppins Medium" pitchFamily="2" charset="77"/>
              <a:cs typeface="Poppins Medium" pitchFamily="2" charset="77"/>
            </a:endParaRPr>
          </a:p>
        </p:txBody>
      </p:sp>
      <p:sp>
        <p:nvSpPr>
          <p:cNvPr id="167" name="Google Shape;167;p32"/>
          <p:cNvSpPr txBox="1">
            <a:spLocks noGrp="1"/>
          </p:cNvSpPr>
          <p:nvPr>
            <p:ph type="title"/>
          </p:nvPr>
        </p:nvSpPr>
        <p:spPr>
          <a:xfrm>
            <a:off x="1161257" y="2917595"/>
            <a:ext cx="1196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rgbClr val="0070C0"/>
                </a:solidFill>
                <a:latin typeface="Poppins" pitchFamily="2" charset="77"/>
                <a:cs typeface="Poppins" pitchFamily="2" charset="77"/>
              </a:rPr>
              <a:t>#2</a:t>
            </a:r>
            <a:endParaRPr sz="4000" dirty="0">
              <a:solidFill>
                <a:srgbClr val="0070C0"/>
              </a:solidFill>
              <a:latin typeface="Poppins" pitchFamily="2" charset="77"/>
              <a:cs typeface="Poppins" pitchFamily="2" charset="77"/>
            </a:endParaRPr>
          </a:p>
        </p:txBody>
      </p:sp>
      <p:sp>
        <p:nvSpPr>
          <p:cNvPr id="168" name="Google Shape;168;p32"/>
          <p:cNvSpPr txBox="1">
            <a:spLocks noGrp="1"/>
          </p:cNvSpPr>
          <p:nvPr>
            <p:ph type="title" idx="9"/>
          </p:nvPr>
        </p:nvSpPr>
        <p:spPr>
          <a:xfrm>
            <a:off x="5285859" y="994560"/>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rgbClr val="0070C0"/>
                </a:solidFill>
                <a:latin typeface="Poppins" pitchFamily="2" charset="77"/>
                <a:cs typeface="Poppins" pitchFamily="2" charset="77"/>
              </a:rPr>
              <a:t>#3</a:t>
            </a:r>
            <a:endParaRPr sz="4000" dirty="0">
              <a:solidFill>
                <a:srgbClr val="0070C0"/>
              </a:solidFill>
              <a:latin typeface="Poppins" pitchFamily="2" charset="77"/>
              <a:cs typeface="Poppins" pitchFamily="2" charset="77"/>
            </a:endParaRPr>
          </a:p>
        </p:txBody>
      </p:sp>
      <p:sp>
        <p:nvSpPr>
          <p:cNvPr id="169" name="Google Shape;169;p32"/>
          <p:cNvSpPr txBox="1">
            <a:spLocks noGrp="1"/>
          </p:cNvSpPr>
          <p:nvPr>
            <p:ph type="title" idx="13"/>
          </p:nvPr>
        </p:nvSpPr>
        <p:spPr>
          <a:xfrm>
            <a:off x="5285859" y="2911308"/>
            <a:ext cx="1487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a:solidFill>
                  <a:srgbClr val="0070C0"/>
                </a:solidFill>
                <a:latin typeface="Poppins" pitchFamily="2" charset="77"/>
                <a:cs typeface="Poppins" pitchFamily="2" charset="77"/>
              </a:rPr>
              <a:t>#4</a:t>
            </a:r>
            <a:endParaRPr sz="4000">
              <a:solidFill>
                <a:srgbClr val="0070C0"/>
              </a:solidFill>
              <a:latin typeface="Poppins" pitchFamily="2" charset="77"/>
              <a:cs typeface="Poppins" pitchFamily="2" charset="77"/>
            </a:endParaRPr>
          </a:p>
        </p:txBody>
      </p:sp>
      <p:sp>
        <p:nvSpPr>
          <p:cNvPr id="170" name="Google Shape;170;p32"/>
          <p:cNvSpPr txBox="1">
            <a:spLocks noGrp="1"/>
          </p:cNvSpPr>
          <p:nvPr>
            <p:ph type="subTitle" idx="5"/>
          </p:nvPr>
        </p:nvSpPr>
        <p:spPr>
          <a:xfrm flipH="1">
            <a:off x="1154880" y="1455336"/>
            <a:ext cx="3210600"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accent2"/>
                </a:solidFill>
                <a:latin typeface="Poppins Medium" pitchFamily="2" charset="77"/>
                <a:cs typeface="Poppins Medium" pitchFamily="2" charset="77"/>
              </a:rPr>
              <a:t>First Section</a:t>
            </a:r>
            <a:endParaRPr sz="1600" b="0" dirty="0">
              <a:solidFill>
                <a:schemeClr val="accent2"/>
              </a:solidFill>
              <a:latin typeface="Poppins Medium" pitchFamily="2" charset="77"/>
              <a:cs typeface="Poppins Medium" pitchFamily="2" charset="77"/>
            </a:endParaRPr>
          </a:p>
        </p:txBody>
      </p:sp>
      <p:pic>
        <p:nvPicPr>
          <p:cNvPr id="23" name="Imagem 22">
            <a:extLst>
              <a:ext uri="{FF2B5EF4-FFF2-40B4-BE49-F238E27FC236}">
                <a16:creationId xmlns:a16="http://schemas.microsoft.com/office/drawing/2014/main" id="{BA84BD4F-D553-284E-B959-68154A80E04D}"/>
              </a:ext>
            </a:extLst>
          </p:cNvPr>
          <p:cNvPicPr>
            <a:picLocks noChangeAspect="1"/>
          </p:cNvPicPr>
          <p:nvPr/>
        </p:nvPicPr>
        <p:blipFill>
          <a:blip r:embed="rId5"/>
          <a:stretch>
            <a:fillRect/>
          </a:stretch>
        </p:blipFill>
        <p:spPr>
          <a:xfrm>
            <a:off x="3974371" y="4759777"/>
            <a:ext cx="1195259" cy="226687"/>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500"/>
        <p:cNvGrpSpPr/>
        <p:nvPr/>
      </p:nvGrpSpPr>
      <p:grpSpPr>
        <a:xfrm>
          <a:off x="0" y="0"/>
          <a:ext cx="0" cy="0"/>
          <a:chOff x="0" y="0"/>
          <a:chExt cx="0" cy="0"/>
        </a:xfrm>
      </p:grpSpPr>
      <p:sp>
        <p:nvSpPr>
          <p:cNvPr id="9501" name="Google Shape;9501;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Educational Icons</a:t>
            </a:r>
            <a:endParaRPr dirty="0">
              <a:solidFill>
                <a:schemeClr val="bg1"/>
              </a:solidFill>
              <a:latin typeface="Poppins" pitchFamily="2" charset="77"/>
              <a:ea typeface="Arial"/>
              <a:cs typeface="Poppins" pitchFamily="2" charset="77"/>
              <a:sym typeface="Arial"/>
            </a:endParaRPr>
          </a:p>
        </p:txBody>
      </p:sp>
      <p:sp>
        <p:nvSpPr>
          <p:cNvPr id="9502" name="Google Shape;9502;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Medical Icons</a:t>
            </a:r>
            <a:endParaRPr dirty="0">
              <a:solidFill>
                <a:srgbClr val="FFFFFF"/>
              </a:solidFill>
              <a:latin typeface="Arial"/>
              <a:ea typeface="Arial"/>
              <a:cs typeface="Arial"/>
              <a:sym typeface="Arial"/>
            </a:endParaRPr>
          </a:p>
        </p:txBody>
      </p:sp>
      <p:grpSp>
        <p:nvGrpSpPr>
          <p:cNvPr id="9503" name="Google Shape;9503;p70"/>
          <p:cNvGrpSpPr/>
          <p:nvPr/>
        </p:nvGrpSpPr>
        <p:grpSpPr>
          <a:xfrm>
            <a:off x="1989449" y="4282269"/>
            <a:ext cx="374774" cy="346073"/>
            <a:chOff x="1989449" y="4282269"/>
            <a:chExt cx="374774" cy="346073"/>
          </a:xfrm>
        </p:grpSpPr>
        <p:sp>
          <p:nvSpPr>
            <p:cNvPr id="9504" name="Google Shape;9504;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70"/>
          <p:cNvGrpSpPr/>
          <p:nvPr/>
        </p:nvGrpSpPr>
        <p:grpSpPr>
          <a:xfrm>
            <a:off x="2487439" y="4280740"/>
            <a:ext cx="198775" cy="348972"/>
            <a:chOff x="2487439" y="4280740"/>
            <a:chExt cx="198775" cy="348972"/>
          </a:xfrm>
        </p:grpSpPr>
        <p:sp>
          <p:nvSpPr>
            <p:cNvPr id="9510" name="Google Shape;9510;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70"/>
          <p:cNvGrpSpPr/>
          <p:nvPr/>
        </p:nvGrpSpPr>
        <p:grpSpPr>
          <a:xfrm>
            <a:off x="2810958" y="4273923"/>
            <a:ext cx="353145" cy="361873"/>
            <a:chOff x="2810958" y="4273923"/>
            <a:chExt cx="353145" cy="361873"/>
          </a:xfrm>
        </p:grpSpPr>
        <p:sp>
          <p:nvSpPr>
            <p:cNvPr id="9515" name="Google Shape;9515;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0"/>
          <p:cNvGrpSpPr/>
          <p:nvPr/>
        </p:nvGrpSpPr>
        <p:grpSpPr>
          <a:xfrm>
            <a:off x="6275635" y="4282651"/>
            <a:ext cx="209383" cy="366778"/>
            <a:chOff x="6275635" y="4282651"/>
            <a:chExt cx="209383" cy="366778"/>
          </a:xfrm>
        </p:grpSpPr>
        <p:sp>
          <p:nvSpPr>
            <p:cNvPr id="9523" name="Google Shape;9523;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70"/>
          <p:cNvGrpSpPr/>
          <p:nvPr/>
        </p:nvGrpSpPr>
        <p:grpSpPr>
          <a:xfrm>
            <a:off x="6701186" y="4283033"/>
            <a:ext cx="280292" cy="366396"/>
            <a:chOff x="6701186" y="4283033"/>
            <a:chExt cx="280292" cy="366396"/>
          </a:xfrm>
        </p:grpSpPr>
        <p:sp>
          <p:nvSpPr>
            <p:cNvPr id="9526" name="Google Shape;9526;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70"/>
          <p:cNvGrpSpPr/>
          <p:nvPr/>
        </p:nvGrpSpPr>
        <p:grpSpPr>
          <a:xfrm>
            <a:off x="2609571" y="3824958"/>
            <a:ext cx="373627" cy="347347"/>
            <a:chOff x="2609571" y="3824958"/>
            <a:chExt cx="373627" cy="347347"/>
          </a:xfrm>
        </p:grpSpPr>
        <p:sp>
          <p:nvSpPr>
            <p:cNvPr id="9529" name="Google Shape;9529;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1" name="Google Shape;9531;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2" name="Google Shape;9532;p70"/>
          <p:cNvGrpSpPr/>
          <p:nvPr/>
        </p:nvGrpSpPr>
        <p:grpSpPr>
          <a:xfrm>
            <a:off x="916127" y="3807056"/>
            <a:ext cx="221902" cy="380795"/>
            <a:chOff x="916127" y="3807056"/>
            <a:chExt cx="221902" cy="380795"/>
          </a:xfrm>
        </p:grpSpPr>
        <p:sp>
          <p:nvSpPr>
            <p:cNvPr id="9533" name="Google Shape;9533;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7" name="Google Shape;9537;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9" name="Google Shape;9539;p70"/>
          <p:cNvGrpSpPr/>
          <p:nvPr/>
        </p:nvGrpSpPr>
        <p:grpSpPr>
          <a:xfrm>
            <a:off x="3513010" y="3816134"/>
            <a:ext cx="362223" cy="361108"/>
            <a:chOff x="3513010" y="3816134"/>
            <a:chExt cx="362223" cy="361108"/>
          </a:xfrm>
        </p:grpSpPr>
        <p:sp>
          <p:nvSpPr>
            <p:cNvPr id="9540" name="Google Shape;9540;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70"/>
          <p:cNvGrpSpPr/>
          <p:nvPr/>
        </p:nvGrpSpPr>
        <p:grpSpPr>
          <a:xfrm>
            <a:off x="3950316" y="3820307"/>
            <a:ext cx="369805" cy="353782"/>
            <a:chOff x="3950316" y="3820307"/>
            <a:chExt cx="369805" cy="353782"/>
          </a:xfrm>
        </p:grpSpPr>
        <p:sp>
          <p:nvSpPr>
            <p:cNvPr id="9545" name="Google Shape;9545;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70"/>
          <p:cNvGrpSpPr/>
          <p:nvPr/>
        </p:nvGrpSpPr>
        <p:grpSpPr>
          <a:xfrm>
            <a:off x="1761909" y="3811961"/>
            <a:ext cx="307974" cy="371716"/>
            <a:chOff x="1761909" y="3811961"/>
            <a:chExt cx="307974" cy="371716"/>
          </a:xfrm>
        </p:grpSpPr>
        <p:sp>
          <p:nvSpPr>
            <p:cNvPr id="9550" name="Google Shape;9550;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0"/>
          <p:cNvGrpSpPr/>
          <p:nvPr/>
        </p:nvGrpSpPr>
        <p:grpSpPr>
          <a:xfrm>
            <a:off x="5373342" y="3808935"/>
            <a:ext cx="231395" cy="353145"/>
            <a:chOff x="5373342" y="3808935"/>
            <a:chExt cx="231395" cy="353145"/>
          </a:xfrm>
        </p:grpSpPr>
        <p:sp>
          <p:nvSpPr>
            <p:cNvPr id="9561" name="Google Shape;9561;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0" name="Google Shape;9570;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1" name="Google Shape;9571;p70"/>
          <p:cNvGrpSpPr/>
          <p:nvPr/>
        </p:nvGrpSpPr>
        <p:grpSpPr>
          <a:xfrm>
            <a:off x="5833775" y="3809445"/>
            <a:ext cx="235185" cy="352253"/>
            <a:chOff x="5833775" y="3809445"/>
            <a:chExt cx="235185" cy="352253"/>
          </a:xfrm>
        </p:grpSpPr>
        <p:sp>
          <p:nvSpPr>
            <p:cNvPr id="9572" name="Google Shape;9572;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0"/>
          <p:cNvGrpSpPr/>
          <p:nvPr/>
        </p:nvGrpSpPr>
        <p:grpSpPr>
          <a:xfrm>
            <a:off x="4942472" y="3809318"/>
            <a:ext cx="238976" cy="352762"/>
            <a:chOff x="4942472" y="3809318"/>
            <a:chExt cx="238976" cy="352762"/>
          </a:xfrm>
        </p:grpSpPr>
        <p:sp>
          <p:nvSpPr>
            <p:cNvPr id="9576" name="Google Shape;9576;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0"/>
          <p:cNvGrpSpPr/>
          <p:nvPr/>
        </p:nvGrpSpPr>
        <p:grpSpPr>
          <a:xfrm>
            <a:off x="6266525" y="3807788"/>
            <a:ext cx="260223" cy="353527"/>
            <a:chOff x="6266525" y="3807788"/>
            <a:chExt cx="260223" cy="353527"/>
          </a:xfrm>
        </p:grpSpPr>
        <p:sp>
          <p:nvSpPr>
            <p:cNvPr id="9584" name="Google Shape;9584;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8" name="Google Shape;9588;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9" name="Google Shape;9589;p70"/>
          <p:cNvGrpSpPr/>
          <p:nvPr/>
        </p:nvGrpSpPr>
        <p:grpSpPr>
          <a:xfrm>
            <a:off x="7184363" y="3809604"/>
            <a:ext cx="202184" cy="352762"/>
            <a:chOff x="7184363" y="3809604"/>
            <a:chExt cx="202184" cy="352762"/>
          </a:xfrm>
        </p:grpSpPr>
        <p:sp>
          <p:nvSpPr>
            <p:cNvPr id="9590" name="Google Shape;9590;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70"/>
          <p:cNvGrpSpPr/>
          <p:nvPr/>
        </p:nvGrpSpPr>
        <p:grpSpPr>
          <a:xfrm>
            <a:off x="7571624" y="3808935"/>
            <a:ext cx="292047" cy="352762"/>
            <a:chOff x="7571624" y="3808935"/>
            <a:chExt cx="292047" cy="352762"/>
          </a:xfrm>
        </p:grpSpPr>
        <p:sp>
          <p:nvSpPr>
            <p:cNvPr id="9593" name="Google Shape;9593;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0"/>
          <p:cNvGrpSpPr/>
          <p:nvPr/>
        </p:nvGrpSpPr>
        <p:grpSpPr>
          <a:xfrm>
            <a:off x="2174559" y="3356116"/>
            <a:ext cx="364135" cy="359930"/>
            <a:chOff x="2174559" y="3356116"/>
            <a:chExt cx="364135" cy="359930"/>
          </a:xfrm>
        </p:grpSpPr>
        <p:sp>
          <p:nvSpPr>
            <p:cNvPr id="9600" name="Google Shape;9600;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0"/>
          <p:cNvGrpSpPr/>
          <p:nvPr/>
        </p:nvGrpSpPr>
        <p:grpSpPr>
          <a:xfrm>
            <a:off x="1731934" y="3355639"/>
            <a:ext cx="368371" cy="361554"/>
            <a:chOff x="1731934" y="3355639"/>
            <a:chExt cx="368371" cy="361554"/>
          </a:xfrm>
        </p:grpSpPr>
        <p:sp>
          <p:nvSpPr>
            <p:cNvPr id="9603" name="Google Shape;9603;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70"/>
          <p:cNvGrpSpPr/>
          <p:nvPr/>
        </p:nvGrpSpPr>
        <p:grpSpPr>
          <a:xfrm>
            <a:off x="3990517" y="3354173"/>
            <a:ext cx="279559" cy="363402"/>
            <a:chOff x="3990517" y="3354173"/>
            <a:chExt cx="279559" cy="363402"/>
          </a:xfrm>
        </p:grpSpPr>
        <p:sp>
          <p:nvSpPr>
            <p:cNvPr id="9606" name="Google Shape;9606;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70"/>
          <p:cNvGrpSpPr/>
          <p:nvPr/>
        </p:nvGrpSpPr>
        <p:grpSpPr>
          <a:xfrm>
            <a:off x="3497847" y="3417374"/>
            <a:ext cx="379680" cy="237606"/>
            <a:chOff x="3497847" y="3417374"/>
            <a:chExt cx="379680" cy="237606"/>
          </a:xfrm>
        </p:grpSpPr>
        <p:sp>
          <p:nvSpPr>
            <p:cNvPr id="9610" name="Google Shape;9610;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70"/>
          <p:cNvGrpSpPr/>
          <p:nvPr/>
        </p:nvGrpSpPr>
        <p:grpSpPr>
          <a:xfrm>
            <a:off x="2612597" y="3367075"/>
            <a:ext cx="376271" cy="337982"/>
            <a:chOff x="2612597" y="3367075"/>
            <a:chExt cx="376271" cy="337982"/>
          </a:xfrm>
        </p:grpSpPr>
        <p:sp>
          <p:nvSpPr>
            <p:cNvPr id="9615" name="Google Shape;9615;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0"/>
          <p:cNvGrpSpPr/>
          <p:nvPr/>
        </p:nvGrpSpPr>
        <p:grpSpPr>
          <a:xfrm>
            <a:off x="3071914" y="3364431"/>
            <a:ext cx="343652" cy="342505"/>
            <a:chOff x="3071914" y="3364431"/>
            <a:chExt cx="343652" cy="342505"/>
          </a:xfrm>
        </p:grpSpPr>
        <p:sp>
          <p:nvSpPr>
            <p:cNvPr id="9618" name="Google Shape;9618;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70"/>
          <p:cNvGrpSpPr/>
          <p:nvPr/>
        </p:nvGrpSpPr>
        <p:grpSpPr>
          <a:xfrm>
            <a:off x="897141" y="3359875"/>
            <a:ext cx="257962" cy="352762"/>
            <a:chOff x="897141" y="3359875"/>
            <a:chExt cx="257962" cy="352762"/>
          </a:xfrm>
        </p:grpSpPr>
        <p:sp>
          <p:nvSpPr>
            <p:cNvPr id="9624" name="Google Shape;9624;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0"/>
          <p:cNvGrpSpPr/>
          <p:nvPr/>
        </p:nvGrpSpPr>
        <p:grpSpPr>
          <a:xfrm>
            <a:off x="1333682" y="3344330"/>
            <a:ext cx="271213" cy="383088"/>
            <a:chOff x="1333682" y="3344330"/>
            <a:chExt cx="271213" cy="383088"/>
          </a:xfrm>
        </p:grpSpPr>
        <p:sp>
          <p:nvSpPr>
            <p:cNvPr id="9633" name="Google Shape;9633;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0"/>
          <p:cNvGrpSpPr/>
          <p:nvPr/>
        </p:nvGrpSpPr>
        <p:grpSpPr>
          <a:xfrm>
            <a:off x="6664394" y="3346974"/>
            <a:ext cx="353113" cy="351998"/>
            <a:chOff x="6664394" y="3346974"/>
            <a:chExt cx="353113" cy="351998"/>
          </a:xfrm>
        </p:grpSpPr>
        <p:sp>
          <p:nvSpPr>
            <p:cNvPr id="9645" name="Google Shape;9645;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70"/>
          <p:cNvGrpSpPr/>
          <p:nvPr/>
        </p:nvGrpSpPr>
        <p:grpSpPr>
          <a:xfrm>
            <a:off x="849741" y="1959307"/>
            <a:ext cx="399398" cy="375443"/>
            <a:chOff x="849741" y="1959307"/>
            <a:chExt cx="399398" cy="375443"/>
          </a:xfrm>
        </p:grpSpPr>
        <p:sp>
          <p:nvSpPr>
            <p:cNvPr id="9651" name="Google Shape;9651;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0"/>
          <p:cNvGrpSpPr/>
          <p:nvPr/>
        </p:nvGrpSpPr>
        <p:grpSpPr>
          <a:xfrm>
            <a:off x="1284212" y="1963766"/>
            <a:ext cx="379489" cy="366046"/>
            <a:chOff x="1284212" y="1963766"/>
            <a:chExt cx="379489" cy="366046"/>
          </a:xfrm>
        </p:grpSpPr>
        <p:sp>
          <p:nvSpPr>
            <p:cNvPr id="9654" name="Google Shape;9654;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0"/>
          <p:cNvGrpSpPr/>
          <p:nvPr/>
        </p:nvGrpSpPr>
        <p:grpSpPr>
          <a:xfrm>
            <a:off x="3037766" y="1969564"/>
            <a:ext cx="370219" cy="354928"/>
            <a:chOff x="3037766" y="1969564"/>
            <a:chExt cx="370219" cy="354928"/>
          </a:xfrm>
        </p:grpSpPr>
        <p:sp>
          <p:nvSpPr>
            <p:cNvPr id="9657" name="Google Shape;9657;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0"/>
          <p:cNvGrpSpPr/>
          <p:nvPr/>
        </p:nvGrpSpPr>
        <p:grpSpPr>
          <a:xfrm>
            <a:off x="3982553" y="1971730"/>
            <a:ext cx="304566" cy="350501"/>
            <a:chOff x="3982553" y="1971730"/>
            <a:chExt cx="304566" cy="350501"/>
          </a:xfrm>
        </p:grpSpPr>
        <p:sp>
          <p:nvSpPr>
            <p:cNvPr id="9662" name="Google Shape;9662;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70"/>
          <p:cNvGrpSpPr/>
          <p:nvPr/>
        </p:nvGrpSpPr>
        <p:grpSpPr>
          <a:xfrm>
            <a:off x="2567841" y="1994124"/>
            <a:ext cx="399812" cy="306477"/>
            <a:chOff x="2567841" y="1994124"/>
            <a:chExt cx="399812" cy="306477"/>
          </a:xfrm>
        </p:grpSpPr>
        <p:sp>
          <p:nvSpPr>
            <p:cNvPr id="9665" name="Google Shape;9665;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0"/>
          <p:cNvGrpSpPr/>
          <p:nvPr/>
        </p:nvGrpSpPr>
        <p:grpSpPr>
          <a:xfrm>
            <a:off x="2212084" y="1960358"/>
            <a:ext cx="324698" cy="372863"/>
            <a:chOff x="2212084" y="1960358"/>
            <a:chExt cx="324698" cy="372863"/>
          </a:xfrm>
        </p:grpSpPr>
        <p:sp>
          <p:nvSpPr>
            <p:cNvPr id="9669" name="Google Shape;9669;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70"/>
          <p:cNvGrpSpPr/>
          <p:nvPr/>
        </p:nvGrpSpPr>
        <p:grpSpPr>
          <a:xfrm>
            <a:off x="1805901" y="1960358"/>
            <a:ext cx="284847" cy="373627"/>
            <a:chOff x="1805901" y="1960358"/>
            <a:chExt cx="284847" cy="373627"/>
          </a:xfrm>
        </p:grpSpPr>
        <p:sp>
          <p:nvSpPr>
            <p:cNvPr id="9673" name="Google Shape;9673;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5" name="Google Shape;9675;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8" name="Google Shape;9678;p70"/>
          <p:cNvGrpSpPr/>
          <p:nvPr/>
        </p:nvGrpSpPr>
        <p:grpSpPr>
          <a:xfrm>
            <a:off x="6656812" y="2029388"/>
            <a:ext cx="368690" cy="245793"/>
            <a:chOff x="6656812" y="2029388"/>
            <a:chExt cx="368690" cy="245793"/>
          </a:xfrm>
        </p:grpSpPr>
        <p:sp>
          <p:nvSpPr>
            <p:cNvPr id="9679" name="Google Shape;9679;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0"/>
          <p:cNvGrpSpPr/>
          <p:nvPr/>
        </p:nvGrpSpPr>
        <p:grpSpPr>
          <a:xfrm>
            <a:off x="4869651" y="2012218"/>
            <a:ext cx="376654" cy="281566"/>
            <a:chOff x="4869651" y="2012218"/>
            <a:chExt cx="376654" cy="281566"/>
          </a:xfrm>
        </p:grpSpPr>
        <p:sp>
          <p:nvSpPr>
            <p:cNvPr id="9690" name="Google Shape;9690;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70"/>
          <p:cNvGrpSpPr/>
          <p:nvPr/>
        </p:nvGrpSpPr>
        <p:grpSpPr>
          <a:xfrm>
            <a:off x="5306224" y="2012313"/>
            <a:ext cx="367925" cy="281694"/>
            <a:chOff x="5306224" y="2012313"/>
            <a:chExt cx="367925" cy="281694"/>
          </a:xfrm>
        </p:grpSpPr>
        <p:sp>
          <p:nvSpPr>
            <p:cNvPr id="9695" name="Google Shape;9695;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7" name="Google Shape;9697;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8" name="Google Shape;9698;p70"/>
          <p:cNvGrpSpPr/>
          <p:nvPr/>
        </p:nvGrpSpPr>
        <p:grpSpPr>
          <a:xfrm>
            <a:off x="6195998" y="1983102"/>
            <a:ext cx="368308" cy="338746"/>
            <a:chOff x="6195998" y="1983102"/>
            <a:chExt cx="368308" cy="338746"/>
          </a:xfrm>
        </p:grpSpPr>
        <p:sp>
          <p:nvSpPr>
            <p:cNvPr id="9699" name="Google Shape;9699;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0"/>
          <p:cNvGrpSpPr/>
          <p:nvPr/>
        </p:nvGrpSpPr>
        <p:grpSpPr>
          <a:xfrm>
            <a:off x="7542031" y="2011835"/>
            <a:ext cx="369072" cy="280037"/>
            <a:chOff x="7542031" y="2011835"/>
            <a:chExt cx="369072" cy="280037"/>
          </a:xfrm>
        </p:grpSpPr>
        <p:sp>
          <p:nvSpPr>
            <p:cNvPr id="9703" name="Google Shape;9703;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0"/>
          <p:cNvGrpSpPr/>
          <p:nvPr/>
        </p:nvGrpSpPr>
        <p:grpSpPr>
          <a:xfrm>
            <a:off x="8010427" y="3348503"/>
            <a:ext cx="278795" cy="351615"/>
            <a:chOff x="8010427" y="3348503"/>
            <a:chExt cx="278795" cy="351615"/>
          </a:xfrm>
        </p:grpSpPr>
        <p:sp>
          <p:nvSpPr>
            <p:cNvPr id="9713" name="Google Shape;9713;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7" name="Google Shape;9717;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8" name="Google Shape;9718;p70"/>
          <p:cNvGrpSpPr/>
          <p:nvPr/>
        </p:nvGrpSpPr>
        <p:grpSpPr>
          <a:xfrm>
            <a:off x="7141900" y="3349204"/>
            <a:ext cx="281057" cy="351010"/>
            <a:chOff x="7141900" y="3349204"/>
            <a:chExt cx="281057" cy="351010"/>
          </a:xfrm>
        </p:grpSpPr>
        <p:sp>
          <p:nvSpPr>
            <p:cNvPr id="9719" name="Google Shape;9719;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70"/>
          <p:cNvGrpSpPr/>
          <p:nvPr/>
        </p:nvGrpSpPr>
        <p:grpSpPr>
          <a:xfrm>
            <a:off x="5314188" y="3350032"/>
            <a:ext cx="363752" cy="353113"/>
            <a:chOff x="5314188" y="3350032"/>
            <a:chExt cx="363752" cy="353113"/>
          </a:xfrm>
        </p:grpSpPr>
        <p:sp>
          <p:nvSpPr>
            <p:cNvPr id="9723" name="Google Shape;9723;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70"/>
          <p:cNvGrpSpPr/>
          <p:nvPr/>
        </p:nvGrpSpPr>
        <p:grpSpPr>
          <a:xfrm>
            <a:off x="6203579" y="3348981"/>
            <a:ext cx="351615" cy="350373"/>
            <a:chOff x="6203579" y="3348981"/>
            <a:chExt cx="351615" cy="350373"/>
          </a:xfrm>
        </p:grpSpPr>
        <p:sp>
          <p:nvSpPr>
            <p:cNvPr id="9726" name="Google Shape;9726;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70"/>
          <p:cNvGrpSpPr/>
          <p:nvPr/>
        </p:nvGrpSpPr>
        <p:grpSpPr>
          <a:xfrm>
            <a:off x="5829984" y="3350032"/>
            <a:ext cx="220755" cy="352348"/>
            <a:chOff x="5829984" y="3350032"/>
            <a:chExt cx="220755" cy="352348"/>
          </a:xfrm>
        </p:grpSpPr>
        <p:sp>
          <p:nvSpPr>
            <p:cNvPr id="9732" name="Google Shape;9732;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0"/>
          <p:cNvGrpSpPr/>
          <p:nvPr/>
        </p:nvGrpSpPr>
        <p:grpSpPr>
          <a:xfrm>
            <a:off x="4882170" y="3349841"/>
            <a:ext cx="358464" cy="352316"/>
            <a:chOff x="4882170" y="3349841"/>
            <a:chExt cx="358464" cy="352316"/>
          </a:xfrm>
        </p:grpSpPr>
        <p:sp>
          <p:nvSpPr>
            <p:cNvPr id="9737" name="Google Shape;9737;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9" name="Google Shape;9739;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1" name="Google Shape;9741;p70"/>
          <p:cNvGrpSpPr/>
          <p:nvPr/>
        </p:nvGrpSpPr>
        <p:grpSpPr>
          <a:xfrm>
            <a:off x="3044965" y="2435220"/>
            <a:ext cx="400194" cy="324316"/>
            <a:chOff x="3044965" y="2435220"/>
            <a:chExt cx="400194" cy="324316"/>
          </a:xfrm>
        </p:grpSpPr>
        <p:sp>
          <p:nvSpPr>
            <p:cNvPr id="9742" name="Google Shape;9742;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0"/>
          <p:cNvGrpSpPr/>
          <p:nvPr/>
        </p:nvGrpSpPr>
        <p:grpSpPr>
          <a:xfrm>
            <a:off x="4878379" y="2473892"/>
            <a:ext cx="367161" cy="287523"/>
            <a:chOff x="4878379" y="2473892"/>
            <a:chExt cx="367161" cy="287523"/>
          </a:xfrm>
        </p:grpSpPr>
        <p:sp>
          <p:nvSpPr>
            <p:cNvPr id="9746" name="Google Shape;9746;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70"/>
          <p:cNvGrpSpPr/>
          <p:nvPr/>
        </p:nvGrpSpPr>
        <p:grpSpPr>
          <a:xfrm>
            <a:off x="1325719" y="2887689"/>
            <a:ext cx="290581" cy="372481"/>
            <a:chOff x="1325719" y="2887689"/>
            <a:chExt cx="290581" cy="372481"/>
          </a:xfrm>
        </p:grpSpPr>
        <p:sp>
          <p:nvSpPr>
            <p:cNvPr id="9752" name="Google Shape;9752;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4" name="Google Shape;9754;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5" name="Google Shape;9755;p70"/>
          <p:cNvGrpSpPr/>
          <p:nvPr/>
        </p:nvGrpSpPr>
        <p:grpSpPr>
          <a:xfrm>
            <a:off x="3510335" y="2892499"/>
            <a:ext cx="360726" cy="361204"/>
            <a:chOff x="3510335" y="2892499"/>
            <a:chExt cx="360726" cy="361204"/>
          </a:xfrm>
        </p:grpSpPr>
        <p:sp>
          <p:nvSpPr>
            <p:cNvPr id="9756" name="Google Shape;9756;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70"/>
          <p:cNvGrpSpPr/>
          <p:nvPr/>
        </p:nvGrpSpPr>
        <p:grpSpPr>
          <a:xfrm>
            <a:off x="3086313" y="2877049"/>
            <a:ext cx="320143" cy="392581"/>
            <a:chOff x="3086313" y="2877049"/>
            <a:chExt cx="320143" cy="392581"/>
          </a:xfrm>
        </p:grpSpPr>
        <p:sp>
          <p:nvSpPr>
            <p:cNvPr id="9762" name="Google Shape;9762;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70"/>
          <p:cNvGrpSpPr/>
          <p:nvPr/>
        </p:nvGrpSpPr>
        <p:grpSpPr>
          <a:xfrm>
            <a:off x="861113" y="2885746"/>
            <a:ext cx="333809" cy="373277"/>
            <a:chOff x="861113" y="2885746"/>
            <a:chExt cx="333809" cy="373277"/>
          </a:xfrm>
        </p:grpSpPr>
        <p:sp>
          <p:nvSpPr>
            <p:cNvPr id="9776" name="Google Shape;9776;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1" name="Google Shape;9781;p70"/>
          <p:cNvGrpSpPr/>
          <p:nvPr/>
        </p:nvGrpSpPr>
        <p:grpSpPr>
          <a:xfrm>
            <a:off x="1297654" y="1504481"/>
            <a:ext cx="349354" cy="362223"/>
            <a:chOff x="1297654" y="1504481"/>
            <a:chExt cx="349354" cy="362223"/>
          </a:xfrm>
        </p:grpSpPr>
        <p:sp>
          <p:nvSpPr>
            <p:cNvPr id="9782" name="Google Shape;9782;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5" name="Google Shape;9785;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6" name="Google Shape;9786;p70"/>
          <p:cNvGrpSpPr/>
          <p:nvPr/>
        </p:nvGrpSpPr>
        <p:grpSpPr>
          <a:xfrm>
            <a:off x="852385" y="1510916"/>
            <a:ext cx="353145" cy="351998"/>
            <a:chOff x="852385" y="1510916"/>
            <a:chExt cx="353145" cy="351998"/>
          </a:xfrm>
        </p:grpSpPr>
        <p:sp>
          <p:nvSpPr>
            <p:cNvPr id="9787" name="Google Shape;9787;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0"/>
          <p:cNvGrpSpPr/>
          <p:nvPr/>
        </p:nvGrpSpPr>
        <p:grpSpPr>
          <a:xfrm>
            <a:off x="1745217" y="1515471"/>
            <a:ext cx="343269" cy="342505"/>
            <a:chOff x="1745217" y="1515471"/>
            <a:chExt cx="343269" cy="342505"/>
          </a:xfrm>
        </p:grpSpPr>
        <p:sp>
          <p:nvSpPr>
            <p:cNvPr id="9791" name="Google Shape;9791;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5" name="Google Shape;9795;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70"/>
          <p:cNvGrpSpPr/>
          <p:nvPr/>
        </p:nvGrpSpPr>
        <p:grpSpPr>
          <a:xfrm>
            <a:off x="3042703" y="1529137"/>
            <a:ext cx="411535" cy="315587"/>
            <a:chOff x="3042703" y="1529137"/>
            <a:chExt cx="411535" cy="315587"/>
          </a:xfrm>
        </p:grpSpPr>
        <p:sp>
          <p:nvSpPr>
            <p:cNvPr id="9797" name="Google Shape;9797;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0"/>
          <p:cNvGrpSpPr/>
          <p:nvPr/>
        </p:nvGrpSpPr>
        <p:grpSpPr>
          <a:xfrm>
            <a:off x="2629289" y="1544682"/>
            <a:ext cx="350501" cy="284497"/>
            <a:chOff x="2629289" y="1544682"/>
            <a:chExt cx="350501" cy="284497"/>
          </a:xfrm>
        </p:grpSpPr>
        <p:sp>
          <p:nvSpPr>
            <p:cNvPr id="9808" name="Google Shape;9808;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70"/>
          <p:cNvGrpSpPr/>
          <p:nvPr/>
        </p:nvGrpSpPr>
        <p:grpSpPr>
          <a:xfrm>
            <a:off x="5305077" y="1502633"/>
            <a:ext cx="367893" cy="365218"/>
            <a:chOff x="5305077" y="1502633"/>
            <a:chExt cx="367893" cy="365218"/>
          </a:xfrm>
        </p:grpSpPr>
        <p:sp>
          <p:nvSpPr>
            <p:cNvPr id="9814" name="Google Shape;9814;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70"/>
          <p:cNvGrpSpPr/>
          <p:nvPr/>
        </p:nvGrpSpPr>
        <p:grpSpPr>
          <a:xfrm>
            <a:off x="7100170" y="1500117"/>
            <a:ext cx="368308" cy="367033"/>
            <a:chOff x="7100170" y="1500117"/>
            <a:chExt cx="368308" cy="367033"/>
          </a:xfrm>
        </p:grpSpPr>
        <p:sp>
          <p:nvSpPr>
            <p:cNvPr id="9817" name="Google Shape;9817;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0" name="Google Shape;9830;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1" name="Google Shape;9831;p70"/>
          <p:cNvGrpSpPr/>
          <p:nvPr/>
        </p:nvGrpSpPr>
        <p:grpSpPr>
          <a:xfrm>
            <a:off x="6649231" y="1500021"/>
            <a:ext cx="390287" cy="367065"/>
            <a:chOff x="6649231" y="1500021"/>
            <a:chExt cx="390287" cy="367065"/>
          </a:xfrm>
        </p:grpSpPr>
        <p:sp>
          <p:nvSpPr>
            <p:cNvPr id="9832" name="Google Shape;9832;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0"/>
          <p:cNvGrpSpPr/>
          <p:nvPr/>
        </p:nvGrpSpPr>
        <p:grpSpPr>
          <a:xfrm>
            <a:off x="5746938" y="1543503"/>
            <a:ext cx="387261" cy="280356"/>
            <a:chOff x="5746938" y="1543503"/>
            <a:chExt cx="387261" cy="280356"/>
          </a:xfrm>
        </p:grpSpPr>
        <p:sp>
          <p:nvSpPr>
            <p:cNvPr id="9845" name="Google Shape;9845;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70"/>
          <p:cNvGrpSpPr/>
          <p:nvPr/>
        </p:nvGrpSpPr>
        <p:grpSpPr>
          <a:xfrm>
            <a:off x="6196730" y="1525346"/>
            <a:ext cx="369072" cy="317467"/>
            <a:chOff x="6196730" y="1525346"/>
            <a:chExt cx="369072" cy="317467"/>
          </a:xfrm>
        </p:grpSpPr>
        <p:sp>
          <p:nvSpPr>
            <p:cNvPr id="9848" name="Google Shape;9848;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70"/>
          <p:cNvGrpSpPr/>
          <p:nvPr/>
        </p:nvGrpSpPr>
        <p:grpSpPr>
          <a:xfrm>
            <a:off x="4940592" y="1500690"/>
            <a:ext cx="246558" cy="367161"/>
            <a:chOff x="4940592" y="1500690"/>
            <a:chExt cx="246558" cy="367161"/>
          </a:xfrm>
        </p:grpSpPr>
        <p:sp>
          <p:nvSpPr>
            <p:cNvPr id="9852" name="Google Shape;9852;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70"/>
          <p:cNvGrpSpPr/>
          <p:nvPr/>
        </p:nvGrpSpPr>
        <p:grpSpPr>
          <a:xfrm>
            <a:off x="7964906" y="1499894"/>
            <a:ext cx="380858" cy="367575"/>
            <a:chOff x="7964906" y="1499894"/>
            <a:chExt cx="380858" cy="367575"/>
          </a:xfrm>
        </p:grpSpPr>
        <p:sp>
          <p:nvSpPr>
            <p:cNvPr id="9857" name="Google Shape;9857;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70"/>
          <p:cNvGrpSpPr/>
          <p:nvPr/>
        </p:nvGrpSpPr>
        <p:grpSpPr>
          <a:xfrm>
            <a:off x="8007400" y="2902278"/>
            <a:ext cx="285230" cy="355597"/>
            <a:chOff x="8007400" y="2902278"/>
            <a:chExt cx="285230" cy="355597"/>
          </a:xfrm>
        </p:grpSpPr>
        <p:sp>
          <p:nvSpPr>
            <p:cNvPr id="9862" name="Google Shape;9862;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70"/>
          <p:cNvGrpSpPr/>
          <p:nvPr/>
        </p:nvGrpSpPr>
        <p:grpSpPr>
          <a:xfrm>
            <a:off x="6219124" y="2902788"/>
            <a:ext cx="318231" cy="355470"/>
            <a:chOff x="6219124" y="2902788"/>
            <a:chExt cx="318231" cy="355470"/>
          </a:xfrm>
        </p:grpSpPr>
        <p:sp>
          <p:nvSpPr>
            <p:cNvPr id="9865" name="Google Shape;9865;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70"/>
          <p:cNvGrpSpPr/>
          <p:nvPr/>
        </p:nvGrpSpPr>
        <p:grpSpPr>
          <a:xfrm>
            <a:off x="4969421" y="2902852"/>
            <a:ext cx="185109" cy="355406"/>
            <a:chOff x="4969421" y="2902852"/>
            <a:chExt cx="185109" cy="355406"/>
          </a:xfrm>
        </p:grpSpPr>
        <p:sp>
          <p:nvSpPr>
            <p:cNvPr id="9869" name="Google Shape;9869;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5" name="Google Shape;9875;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7" name="Google Shape;9877;p70"/>
          <p:cNvGrpSpPr/>
          <p:nvPr/>
        </p:nvGrpSpPr>
        <p:grpSpPr>
          <a:xfrm>
            <a:off x="6685259" y="2902852"/>
            <a:ext cx="311414" cy="355406"/>
            <a:chOff x="6685259" y="2902852"/>
            <a:chExt cx="311414" cy="355406"/>
          </a:xfrm>
        </p:grpSpPr>
        <p:sp>
          <p:nvSpPr>
            <p:cNvPr id="9878" name="Google Shape;9878;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70"/>
          <p:cNvGrpSpPr/>
          <p:nvPr/>
        </p:nvGrpSpPr>
        <p:grpSpPr>
          <a:xfrm>
            <a:off x="5309250" y="2903170"/>
            <a:ext cx="359579" cy="355852"/>
            <a:chOff x="5309250" y="2903170"/>
            <a:chExt cx="359579" cy="355852"/>
          </a:xfrm>
        </p:grpSpPr>
        <p:sp>
          <p:nvSpPr>
            <p:cNvPr id="9882" name="Google Shape;9882;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70"/>
          <p:cNvGrpSpPr/>
          <p:nvPr/>
        </p:nvGrpSpPr>
        <p:grpSpPr>
          <a:xfrm>
            <a:off x="2199565" y="2421172"/>
            <a:ext cx="312179" cy="353431"/>
            <a:chOff x="2199565" y="2421172"/>
            <a:chExt cx="312179" cy="353431"/>
          </a:xfrm>
        </p:grpSpPr>
        <p:sp>
          <p:nvSpPr>
            <p:cNvPr id="9886" name="Google Shape;9886;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70"/>
          <p:cNvGrpSpPr/>
          <p:nvPr/>
        </p:nvGrpSpPr>
        <p:grpSpPr>
          <a:xfrm>
            <a:off x="1750887" y="2425727"/>
            <a:ext cx="320143" cy="343269"/>
            <a:chOff x="1750887" y="2425727"/>
            <a:chExt cx="320143" cy="343269"/>
          </a:xfrm>
        </p:grpSpPr>
        <p:sp>
          <p:nvSpPr>
            <p:cNvPr id="9889" name="Google Shape;9889;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0"/>
          <p:cNvGrpSpPr/>
          <p:nvPr/>
        </p:nvGrpSpPr>
        <p:grpSpPr>
          <a:xfrm>
            <a:off x="1298037" y="2425727"/>
            <a:ext cx="338364" cy="342887"/>
            <a:chOff x="1298037" y="2425727"/>
            <a:chExt cx="338364" cy="342887"/>
          </a:xfrm>
        </p:grpSpPr>
        <p:sp>
          <p:nvSpPr>
            <p:cNvPr id="9892" name="Google Shape;9892;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6" name="Google Shape;9896;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7" name="Google Shape;9897;p70"/>
          <p:cNvGrpSpPr/>
          <p:nvPr/>
        </p:nvGrpSpPr>
        <p:grpSpPr>
          <a:xfrm>
            <a:off x="3974207" y="2429009"/>
            <a:ext cx="320143" cy="338491"/>
            <a:chOff x="3974207" y="2429009"/>
            <a:chExt cx="320143" cy="338491"/>
          </a:xfrm>
        </p:grpSpPr>
        <p:sp>
          <p:nvSpPr>
            <p:cNvPr id="9898" name="Google Shape;9898;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0"/>
          <p:cNvGrpSpPr/>
          <p:nvPr/>
        </p:nvGrpSpPr>
        <p:grpSpPr>
          <a:xfrm>
            <a:off x="2623237" y="2431047"/>
            <a:ext cx="355024" cy="332630"/>
            <a:chOff x="2623237" y="2431047"/>
            <a:chExt cx="355024" cy="332630"/>
          </a:xfrm>
        </p:grpSpPr>
        <p:sp>
          <p:nvSpPr>
            <p:cNvPr id="9901" name="Google Shape;9901;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70"/>
          <p:cNvGrpSpPr/>
          <p:nvPr/>
        </p:nvGrpSpPr>
        <p:grpSpPr>
          <a:xfrm>
            <a:off x="6657194" y="2434073"/>
            <a:ext cx="375507" cy="367925"/>
            <a:chOff x="6657194" y="2434073"/>
            <a:chExt cx="375507" cy="367925"/>
          </a:xfrm>
        </p:grpSpPr>
        <p:sp>
          <p:nvSpPr>
            <p:cNvPr id="9906" name="Google Shape;9906;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70"/>
          <p:cNvGrpSpPr/>
          <p:nvPr/>
        </p:nvGrpSpPr>
        <p:grpSpPr>
          <a:xfrm>
            <a:off x="7101317" y="2441655"/>
            <a:ext cx="367925" cy="352380"/>
            <a:chOff x="7101317" y="2441655"/>
            <a:chExt cx="367925" cy="352380"/>
          </a:xfrm>
        </p:grpSpPr>
        <p:sp>
          <p:nvSpPr>
            <p:cNvPr id="9910" name="Google Shape;9910;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0"/>
          <p:cNvGrpSpPr/>
          <p:nvPr/>
        </p:nvGrpSpPr>
        <p:grpSpPr>
          <a:xfrm>
            <a:off x="5756399" y="2434456"/>
            <a:ext cx="367925" cy="367161"/>
            <a:chOff x="5756399" y="2434456"/>
            <a:chExt cx="367925" cy="367161"/>
          </a:xfrm>
        </p:grpSpPr>
        <p:sp>
          <p:nvSpPr>
            <p:cNvPr id="9913" name="Google Shape;9913;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0" name="Google Shape;9920;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2" name="Google Shape;9922;p70"/>
          <p:cNvGrpSpPr/>
          <p:nvPr/>
        </p:nvGrpSpPr>
        <p:grpSpPr>
          <a:xfrm>
            <a:off x="7964906" y="2434073"/>
            <a:ext cx="373627" cy="367925"/>
            <a:chOff x="7964906" y="2434073"/>
            <a:chExt cx="373627" cy="367925"/>
          </a:xfrm>
        </p:grpSpPr>
        <p:sp>
          <p:nvSpPr>
            <p:cNvPr id="9923" name="Google Shape;9923;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70"/>
          <p:cNvGrpSpPr/>
          <p:nvPr/>
        </p:nvGrpSpPr>
        <p:grpSpPr>
          <a:xfrm>
            <a:off x="6194086" y="2437737"/>
            <a:ext cx="369837" cy="360471"/>
            <a:chOff x="6194086" y="2437737"/>
            <a:chExt cx="369837" cy="360471"/>
          </a:xfrm>
        </p:grpSpPr>
        <p:sp>
          <p:nvSpPr>
            <p:cNvPr id="9926" name="Google Shape;9926;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931"/>
        <p:cNvGrpSpPr/>
        <p:nvPr/>
      </p:nvGrpSpPr>
      <p:grpSpPr>
        <a:xfrm>
          <a:off x="0" y="0"/>
          <a:ext cx="0" cy="0"/>
          <a:chOff x="0" y="0"/>
          <a:chExt cx="0" cy="0"/>
        </a:xfrm>
      </p:grpSpPr>
      <p:sp>
        <p:nvSpPr>
          <p:cNvPr id="9932" name="Google Shape;9932;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Business Icons</a:t>
            </a:r>
            <a:endParaRPr dirty="0">
              <a:solidFill>
                <a:schemeClr val="bg1"/>
              </a:solidFill>
              <a:latin typeface="Poppins" pitchFamily="2" charset="77"/>
              <a:ea typeface="Arial"/>
              <a:cs typeface="Poppins" pitchFamily="2" charset="77"/>
              <a:sym typeface="Arial"/>
            </a:endParaRPr>
          </a:p>
        </p:txBody>
      </p:sp>
      <p:sp>
        <p:nvSpPr>
          <p:cNvPr id="9933" name="Google Shape;9933;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34" name="Google Shape;9934;p71"/>
          <p:cNvGrpSpPr/>
          <p:nvPr/>
        </p:nvGrpSpPr>
        <p:grpSpPr>
          <a:xfrm>
            <a:off x="3541011" y="1508594"/>
            <a:ext cx="350166" cy="349434"/>
            <a:chOff x="3541011" y="1508594"/>
            <a:chExt cx="350166" cy="349434"/>
          </a:xfrm>
        </p:grpSpPr>
        <p:sp>
          <p:nvSpPr>
            <p:cNvPr id="9935" name="Google Shape;9935;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71"/>
          <p:cNvGrpSpPr/>
          <p:nvPr/>
        </p:nvGrpSpPr>
        <p:grpSpPr>
          <a:xfrm>
            <a:off x="3122257" y="1508594"/>
            <a:ext cx="294850" cy="349434"/>
            <a:chOff x="3122257" y="1508594"/>
            <a:chExt cx="294850" cy="349434"/>
          </a:xfrm>
        </p:grpSpPr>
        <p:sp>
          <p:nvSpPr>
            <p:cNvPr id="9949" name="Google Shape;9949;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71"/>
          <p:cNvGrpSpPr/>
          <p:nvPr/>
        </p:nvGrpSpPr>
        <p:grpSpPr>
          <a:xfrm>
            <a:off x="910723" y="1508212"/>
            <a:ext cx="251660" cy="350166"/>
            <a:chOff x="910723" y="1508212"/>
            <a:chExt cx="251660" cy="350166"/>
          </a:xfrm>
        </p:grpSpPr>
        <p:sp>
          <p:nvSpPr>
            <p:cNvPr id="9955" name="Google Shape;9955;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71"/>
          <p:cNvGrpSpPr/>
          <p:nvPr/>
        </p:nvGrpSpPr>
        <p:grpSpPr>
          <a:xfrm>
            <a:off x="1308631" y="1507830"/>
            <a:ext cx="350166" cy="350198"/>
            <a:chOff x="1308631" y="1507830"/>
            <a:chExt cx="350166" cy="350198"/>
          </a:xfrm>
        </p:grpSpPr>
        <p:sp>
          <p:nvSpPr>
            <p:cNvPr id="9973" name="Google Shape;9973;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1"/>
          <p:cNvGrpSpPr/>
          <p:nvPr/>
        </p:nvGrpSpPr>
        <p:grpSpPr>
          <a:xfrm>
            <a:off x="1756921" y="1509739"/>
            <a:ext cx="345997" cy="345997"/>
            <a:chOff x="1756921" y="1509739"/>
            <a:chExt cx="345997" cy="345997"/>
          </a:xfrm>
        </p:grpSpPr>
        <p:sp>
          <p:nvSpPr>
            <p:cNvPr id="9978" name="Google Shape;9978;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71"/>
          <p:cNvGrpSpPr/>
          <p:nvPr/>
        </p:nvGrpSpPr>
        <p:grpSpPr>
          <a:xfrm>
            <a:off x="2216956" y="1510503"/>
            <a:ext cx="318721" cy="345615"/>
            <a:chOff x="2216956" y="1510503"/>
            <a:chExt cx="318721" cy="345615"/>
          </a:xfrm>
        </p:grpSpPr>
        <p:sp>
          <p:nvSpPr>
            <p:cNvPr id="9996" name="Google Shape;9996;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71"/>
          <p:cNvGrpSpPr/>
          <p:nvPr/>
        </p:nvGrpSpPr>
        <p:grpSpPr>
          <a:xfrm>
            <a:off x="3988156" y="1568461"/>
            <a:ext cx="349052" cy="230049"/>
            <a:chOff x="3988156" y="1568461"/>
            <a:chExt cx="349052" cy="230049"/>
          </a:xfrm>
        </p:grpSpPr>
        <p:sp>
          <p:nvSpPr>
            <p:cNvPr id="10002" name="Google Shape;10002;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1"/>
          <p:cNvGrpSpPr/>
          <p:nvPr/>
        </p:nvGrpSpPr>
        <p:grpSpPr>
          <a:xfrm>
            <a:off x="2633037" y="1499873"/>
            <a:ext cx="379002" cy="366112"/>
            <a:chOff x="2633037" y="1499873"/>
            <a:chExt cx="379002" cy="366112"/>
          </a:xfrm>
        </p:grpSpPr>
        <p:sp>
          <p:nvSpPr>
            <p:cNvPr id="10010" name="Google Shape;10010;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1"/>
          <p:cNvGrpSpPr/>
          <p:nvPr/>
        </p:nvGrpSpPr>
        <p:grpSpPr>
          <a:xfrm>
            <a:off x="6675256" y="1516169"/>
            <a:ext cx="327823" cy="357009"/>
            <a:chOff x="6675256" y="1516169"/>
            <a:chExt cx="327823" cy="357009"/>
          </a:xfrm>
        </p:grpSpPr>
        <p:sp>
          <p:nvSpPr>
            <p:cNvPr id="10017" name="Google Shape;10017;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1"/>
          <p:cNvGrpSpPr/>
          <p:nvPr/>
        </p:nvGrpSpPr>
        <p:grpSpPr>
          <a:xfrm>
            <a:off x="8020159" y="1516551"/>
            <a:ext cx="300897" cy="356627"/>
            <a:chOff x="8020159" y="1516551"/>
            <a:chExt cx="300897" cy="356627"/>
          </a:xfrm>
        </p:grpSpPr>
        <p:sp>
          <p:nvSpPr>
            <p:cNvPr id="10027" name="Google Shape;10027;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71"/>
          <p:cNvGrpSpPr/>
          <p:nvPr/>
        </p:nvGrpSpPr>
        <p:grpSpPr>
          <a:xfrm>
            <a:off x="5377363" y="1516169"/>
            <a:ext cx="257357" cy="356627"/>
            <a:chOff x="5377363" y="1516169"/>
            <a:chExt cx="257357" cy="356627"/>
          </a:xfrm>
        </p:grpSpPr>
        <p:sp>
          <p:nvSpPr>
            <p:cNvPr id="10033" name="Google Shape;10033;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1"/>
          <p:cNvGrpSpPr/>
          <p:nvPr/>
        </p:nvGrpSpPr>
        <p:grpSpPr>
          <a:xfrm>
            <a:off x="4880567" y="1535870"/>
            <a:ext cx="356245" cy="317607"/>
            <a:chOff x="4880567" y="1535870"/>
            <a:chExt cx="356245" cy="317607"/>
          </a:xfrm>
        </p:grpSpPr>
        <p:sp>
          <p:nvSpPr>
            <p:cNvPr id="10051" name="Google Shape;10051;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1"/>
          <p:cNvGrpSpPr/>
          <p:nvPr/>
        </p:nvGrpSpPr>
        <p:grpSpPr>
          <a:xfrm>
            <a:off x="5771483" y="1515787"/>
            <a:ext cx="357359" cy="357391"/>
            <a:chOff x="5771483" y="1515787"/>
            <a:chExt cx="357359" cy="357391"/>
          </a:xfrm>
        </p:grpSpPr>
        <p:sp>
          <p:nvSpPr>
            <p:cNvPr id="10057" name="Google Shape;10057;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71"/>
          <p:cNvGrpSpPr/>
          <p:nvPr/>
        </p:nvGrpSpPr>
        <p:grpSpPr>
          <a:xfrm>
            <a:off x="7121669" y="1533610"/>
            <a:ext cx="321362" cy="321362"/>
            <a:chOff x="7121669" y="1533610"/>
            <a:chExt cx="321362" cy="321362"/>
          </a:xfrm>
        </p:grpSpPr>
        <p:sp>
          <p:nvSpPr>
            <p:cNvPr id="10062" name="Google Shape;10062;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71"/>
          <p:cNvGrpSpPr/>
          <p:nvPr/>
        </p:nvGrpSpPr>
        <p:grpSpPr>
          <a:xfrm>
            <a:off x="7562766" y="1514864"/>
            <a:ext cx="327059" cy="360192"/>
            <a:chOff x="7562766" y="1514864"/>
            <a:chExt cx="327059" cy="360192"/>
          </a:xfrm>
        </p:grpSpPr>
        <p:sp>
          <p:nvSpPr>
            <p:cNvPr id="10067" name="Google Shape;10067;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71"/>
          <p:cNvGrpSpPr/>
          <p:nvPr/>
        </p:nvGrpSpPr>
        <p:grpSpPr>
          <a:xfrm>
            <a:off x="6221229" y="1498673"/>
            <a:ext cx="361636" cy="362183"/>
            <a:chOff x="6259175" y="1559008"/>
            <a:chExt cx="271743" cy="272093"/>
          </a:xfrm>
        </p:grpSpPr>
        <p:sp>
          <p:nvSpPr>
            <p:cNvPr id="10072" name="Google Shape;10072;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71"/>
          <p:cNvGrpSpPr/>
          <p:nvPr/>
        </p:nvGrpSpPr>
        <p:grpSpPr>
          <a:xfrm>
            <a:off x="2661459" y="2015001"/>
            <a:ext cx="322508" cy="273494"/>
            <a:chOff x="2661459" y="2015001"/>
            <a:chExt cx="322508" cy="273494"/>
          </a:xfrm>
        </p:grpSpPr>
        <p:sp>
          <p:nvSpPr>
            <p:cNvPr id="10090" name="Google Shape;10090;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1"/>
          <p:cNvGrpSpPr/>
          <p:nvPr/>
        </p:nvGrpSpPr>
        <p:grpSpPr>
          <a:xfrm>
            <a:off x="6671087" y="2009304"/>
            <a:ext cx="332757" cy="281833"/>
            <a:chOff x="6671087" y="2009304"/>
            <a:chExt cx="332757" cy="281833"/>
          </a:xfrm>
        </p:grpSpPr>
        <p:sp>
          <p:nvSpPr>
            <p:cNvPr id="10093" name="Google Shape;10093;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5" name="Google Shape;10095;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6" name="Google Shape;10096;p71"/>
          <p:cNvGrpSpPr/>
          <p:nvPr/>
        </p:nvGrpSpPr>
        <p:grpSpPr>
          <a:xfrm>
            <a:off x="2201806" y="1976585"/>
            <a:ext cx="349784" cy="349434"/>
            <a:chOff x="2201806" y="1976585"/>
            <a:chExt cx="349784" cy="349434"/>
          </a:xfrm>
        </p:grpSpPr>
        <p:sp>
          <p:nvSpPr>
            <p:cNvPr id="10097" name="Google Shape;10097;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71"/>
          <p:cNvGrpSpPr/>
          <p:nvPr/>
        </p:nvGrpSpPr>
        <p:grpSpPr>
          <a:xfrm>
            <a:off x="3094217" y="1976585"/>
            <a:ext cx="350198" cy="350548"/>
            <a:chOff x="3094217" y="1976585"/>
            <a:chExt cx="350198" cy="350548"/>
          </a:xfrm>
        </p:grpSpPr>
        <p:sp>
          <p:nvSpPr>
            <p:cNvPr id="10102" name="Google Shape;10102;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1"/>
          <p:cNvGrpSpPr/>
          <p:nvPr/>
        </p:nvGrpSpPr>
        <p:grpSpPr>
          <a:xfrm>
            <a:off x="870939" y="1975821"/>
            <a:ext cx="332375" cy="350071"/>
            <a:chOff x="870939" y="1975821"/>
            <a:chExt cx="332375" cy="350071"/>
          </a:xfrm>
        </p:grpSpPr>
        <p:sp>
          <p:nvSpPr>
            <p:cNvPr id="10116" name="Google Shape;10116;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0" name="Google Shape;10120;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1" name="Google Shape;10121;p71"/>
          <p:cNvGrpSpPr/>
          <p:nvPr/>
        </p:nvGrpSpPr>
        <p:grpSpPr>
          <a:xfrm>
            <a:off x="3979435" y="1976585"/>
            <a:ext cx="345265" cy="349848"/>
            <a:chOff x="3979435" y="1976585"/>
            <a:chExt cx="345265" cy="349848"/>
          </a:xfrm>
        </p:grpSpPr>
        <p:sp>
          <p:nvSpPr>
            <p:cNvPr id="10122" name="Google Shape;10122;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71"/>
          <p:cNvGrpSpPr/>
          <p:nvPr/>
        </p:nvGrpSpPr>
        <p:grpSpPr>
          <a:xfrm>
            <a:off x="3576626" y="1975821"/>
            <a:ext cx="284251" cy="351694"/>
            <a:chOff x="3576626" y="1975821"/>
            <a:chExt cx="284251" cy="351694"/>
          </a:xfrm>
        </p:grpSpPr>
        <p:sp>
          <p:nvSpPr>
            <p:cNvPr id="10140" name="Google Shape;10140;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1"/>
          <p:cNvGrpSpPr/>
          <p:nvPr/>
        </p:nvGrpSpPr>
        <p:grpSpPr>
          <a:xfrm>
            <a:off x="2722090" y="2890162"/>
            <a:ext cx="238770" cy="371841"/>
            <a:chOff x="2722090" y="2890162"/>
            <a:chExt cx="238770" cy="371841"/>
          </a:xfrm>
        </p:grpSpPr>
        <p:sp>
          <p:nvSpPr>
            <p:cNvPr id="10144" name="Google Shape;10144;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71"/>
          <p:cNvGrpSpPr/>
          <p:nvPr/>
        </p:nvGrpSpPr>
        <p:grpSpPr>
          <a:xfrm>
            <a:off x="6216367" y="1970156"/>
            <a:ext cx="361147" cy="361147"/>
            <a:chOff x="6216367" y="1970156"/>
            <a:chExt cx="361147" cy="361147"/>
          </a:xfrm>
        </p:grpSpPr>
        <p:sp>
          <p:nvSpPr>
            <p:cNvPr id="10149" name="Google Shape;10149;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1"/>
          <p:cNvGrpSpPr/>
          <p:nvPr/>
        </p:nvGrpSpPr>
        <p:grpSpPr>
          <a:xfrm>
            <a:off x="1289311" y="2926222"/>
            <a:ext cx="408156" cy="299783"/>
            <a:chOff x="1289311" y="2926222"/>
            <a:chExt cx="408156" cy="299783"/>
          </a:xfrm>
        </p:grpSpPr>
        <p:sp>
          <p:nvSpPr>
            <p:cNvPr id="10154" name="Google Shape;10154;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71"/>
          <p:cNvGrpSpPr/>
          <p:nvPr/>
        </p:nvGrpSpPr>
        <p:grpSpPr>
          <a:xfrm>
            <a:off x="7978465" y="1969392"/>
            <a:ext cx="361147" cy="360797"/>
            <a:chOff x="7978465" y="1969392"/>
            <a:chExt cx="361147" cy="360797"/>
          </a:xfrm>
        </p:grpSpPr>
        <p:sp>
          <p:nvSpPr>
            <p:cNvPr id="10157" name="Google Shape;10157;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6" name="Google Shape;10166;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7" name="Google Shape;10167;p71"/>
          <p:cNvGrpSpPr/>
          <p:nvPr/>
        </p:nvGrpSpPr>
        <p:grpSpPr>
          <a:xfrm>
            <a:off x="854261" y="2908813"/>
            <a:ext cx="377474" cy="335748"/>
            <a:chOff x="854261" y="2908813"/>
            <a:chExt cx="377474" cy="335748"/>
          </a:xfrm>
        </p:grpSpPr>
        <p:sp>
          <p:nvSpPr>
            <p:cNvPr id="10168" name="Google Shape;10168;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1"/>
          <p:cNvGrpSpPr/>
          <p:nvPr/>
        </p:nvGrpSpPr>
        <p:grpSpPr>
          <a:xfrm>
            <a:off x="1749728" y="2894777"/>
            <a:ext cx="386927" cy="363438"/>
            <a:chOff x="1749728" y="2894777"/>
            <a:chExt cx="386927" cy="363438"/>
          </a:xfrm>
        </p:grpSpPr>
        <p:sp>
          <p:nvSpPr>
            <p:cNvPr id="10174" name="Google Shape;10174;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71"/>
          <p:cNvGrpSpPr/>
          <p:nvPr/>
        </p:nvGrpSpPr>
        <p:grpSpPr>
          <a:xfrm>
            <a:off x="7098912" y="1969392"/>
            <a:ext cx="359651" cy="361560"/>
            <a:chOff x="7098912" y="1969392"/>
            <a:chExt cx="359651" cy="361560"/>
          </a:xfrm>
        </p:grpSpPr>
        <p:sp>
          <p:nvSpPr>
            <p:cNvPr id="10182" name="Google Shape;10182;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5" name="Google Shape;10195;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6" name="Google Shape;10196;p71"/>
          <p:cNvGrpSpPr/>
          <p:nvPr/>
        </p:nvGrpSpPr>
        <p:grpSpPr>
          <a:xfrm>
            <a:off x="5352728" y="1990239"/>
            <a:ext cx="327091" cy="322508"/>
            <a:chOff x="5352728" y="1990239"/>
            <a:chExt cx="327091" cy="322508"/>
          </a:xfrm>
        </p:grpSpPr>
        <p:sp>
          <p:nvSpPr>
            <p:cNvPr id="10197" name="Google Shape;10197;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71"/>
          <p:cNvGrpSpPr/>
          <p:nvPr/>
        </p:nvGrpSpPr>
        <p:grpSpPr>
          <a:xfrm>
            <a:off x="7538896" y="1970156"/>
            <a:ext cx="361147" cy="361529"/>
            <a:chOff x="7538896" y="1970156"/>
            <a:chExt cx="361147" cy="361529"/>
          </a:xfrm>
        </p:grpSpPr>
        <p:sp>
          <p:nvSpPr>
            <p:cNvPr id="10201" name="Google Shape;10201;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1"/>
          <p:cNvGrpSpPr/>
          <p:nvPr/>
        </p:nvGrpSpPr>
        <p:grpSpPr>
          <a:xfrm>
            <a:off x="4896099" y="1970920"/>
            <a:ext cx="358155" cy="358123"/>
            <a:chOff x="4896099" y="1970920"/>
            <a:chExt cx="358155" cy="358123"/>
          </a:xfrm>
        </p:grpSpPr>
        <p:sp>
          <p:nvSpPr>
            <p:cNvPr id="10208" name="Google Shape;10208;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1"/>
          <p:cNvGrpSpPr/>
          <p:nvPr/>
        </p:nvGrpSpPr>
        <p:grpSpPr>
          <a:xfrm>
            <a:off x="4048787" y="2977019"/>
            <a:ext cx="283488" cy="198604"/>
            <a:chOff x="4048787" y="2977019"/>
            <a:chExt cx="283488" cy="198604"/>
          </a:xfrm>
        </p:grpSpPr>
        <p:sp>
          <p:nvSpPr>
            <p:cNvPr id="10212" name="Google Shape;10212;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71"/>
          <p:cNvGrpSpPr/>
          <p:nvPr/>
        </p:nvGrpSpPr>
        <p:grpSpPr>
          <a:xfrm>
            <a:off x="4054103" y="2430191"/>
            <a:ext cx="218687" cy="349052"/>
            <a:chOff x="4054103" y="2430191"/>
            <a:chExt cx="218687" cy="349052"/>
          </a:xfrm>
        </p:grpSpPr>
        <p:sp>
          <p:nvSpPr>
            <p:cNvPr id="10219" name="Google Shape;10219;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71"/>
          <p:cNvGrpSpPr/>
          <p:nvPr/>
        </p:nvGrpSpPr>
        <p:grpSpPr>
          <a:xfrm>
            <a:off x="2185128" y="2427549"/>
            <a:ext cx="382758" cy="356595"/>
            <a:chOff x="2185128" y="2427549"/>
            <a:chExt cx="382758" cy="356595"/>
          </a:xfrm>
        </p:grpSpPr>
        <p:sp>
          <p:nvSpPr>
            <p:cNvPr id="10222" name="Google Shape;10222;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71"/>
          <p:cNvGrpSpPr/>
          <p:nvPr/>
        </p:nvGrpSpPr>
        <p:grpSpPr>
          <a:xfrm>
            <a:off x="3539102" y="2427549"/>
            <a:ext cx="355099" cy="355481"/>
            <a:chOff x="3539102" y="2427549"/>
            <a:chExt cx="355099" cy="355481"/>
          </a:xfrm>
        </p:grpSpPr>
        <p:sp>
          <p:nvSpPr>
            <p:cNvPr id="10227" name="Google Shape;10227;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71"/>
          <p:cNvGrpSpPr/>
          <p:nvPr/>
        </p:nvGrpSpPr>
        <p:grpSpPr>
          <a:xfrm>
            <a:off x="2656907" y="2439293"/>
            <a:ext cx="332757" cy="332343"/>
            <a:chOff x="2656907" y="2439293"/>
            <a:chExt cx="332757" cy="332343"/>
          </a:xfrm>
        </p:grpSpPr>
        <p:sp>
          <p:nvSpPr>
            <p:cNvPr id="10230" name="Google Shape;10230;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71"/>
          <p:cNvGrpSpPr/>
          <p:nvPr/>
        </p:nvGrpSpPr>
        <p:grpSpPr>
          <a:xfrm>
            <a:off x="1731523" y="2422616"/>
            <a:ext cx="399435" cy="365698"/>
            <a:chOff x="1731523" y="2422616"/>
            <a:chExt cx="399435" cy="365698"/>
          </a:xfrm>
        </p:grpSpPr>
        <p:sp>
          <p:nvSpPr>
            <p:cNvPr id="10238" name="Google Shape;10238;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71"/>
          <p:cNvGrpSpPr/>
          <p:nvPr/>
        </p:nvGrpSpPr>
        <p:grpSpPr>
          <a:xfrm>
            <a:off x="3097241" y="2433564"/>
            <a:ext cx="344883" cy="343387"/>
            <a:chOff x="3097241" y="2433564"/>
            <a:chExt cx="344883" cy="343387"/>
          </a:xfrm>
        </p:grpSpPr>
        <p:sp>
          <p:nvSpPr>
            <p:cNvPr id="10242" name="Google Shape;10242;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1"/>
          <p:cNvGrpSpPr/>
          <p:nvPr/>
        </p:nvGrpSpPr>
        <p:grpSpPr>
          <a:xfrm>
            <a:off x="1278299" y="2439293"/>
            <a:ext cx="410829" cy="332343"/>
            <a:chOff x="1278299" y="2439293"/>
            <a:chExt cx="410829" cy="332343"/>
          </a:xfrm>
        </p:grpSpPr>
        <p:sp>
          <p:nvSpPr>
            <p:cNvPr id="10252" name="Google Shape;10252;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71"/>
          <p:cNvGrpSpPr/>
          <p:nvPr/>
        </p:nvGrpSpPr>
        <p:grpSpPr>
          <a:xfrm>
            <a:off x="870939" y="2439293"/>
            <a:ext cx="331993" cy="331993"/>
            <a:chOff x="870939" y="2439293"/>
            <a:chExt cx="331993" cy="331993"/>
          </a:xfrm>
        </p:grpSpPr>
        <p:sp>
          <p:nvSpPr>
            <p:cNvPr id="10261" name="Google Shape;10261;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71"/>
          <p:cNvGrpSpPr/>
          <p:nvPr/>
        </p:nvGrpSpPr>
        <p:grpSpPr>
          <a:xfrm>
            <a:off x="6644957" y="2456353"/>
            <a:ext cx="371395" cy="278904"/>
            <a:chOff x="6644957" y="2456353"/>
            <a:chExt cx="371395" cy="278904"/>
          </a:xfrm>
        </p:grpSpPr>
        <p:sp>
          <p:nvSpPr>
            <p:cNvPr id="10278" name="Google Shape;10278;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71"/>
          <p:cNvGrpSpPr/>
          <p:nvPr/>
        </p:nvGrpSpPr>
        <p:grpSpPr>
          <a:xfrm>
            <a:off x="5388757" y="2414659"/>
            <a:ext cx="260349" cy="362292"/>
            <a:chOff x="5388757" y="2414659"/>
            <a:chExt cx="260349" cy="362292"/>
          </a:xfrm>
        </p:grpSpPr>
        <p:sp>
          <p:nvSpPr>
            <p:cNvPr id="10284" name="Google Shape;10284;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71"/>
          <p:cNvGrpSpPr/>
          <p:nvPr/>
        </p:nvGrpSpPr>
        <p:grpSpPr>
          <a:xfrm>
            <a:off x="3567142" y="2905757"/>
            <a:ext cx="348288" cy="340331"/>
            <a:chOff x="3567142" y="2905757"/>
            <a:chExt cx="348288" cy="340331"/>
          </a:xfrm>
        </p:grpSpPr>
        <p:sp>
          <p:nvSpPr>
            <p:cNvPr id="10305" name="Google Shape;10305;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71"/>
          <p:cNvGrpSpPr/>
          <p:nvPr/>
        </p:nvGrpSpPr>
        <p:grpSpPr>
          <a:xfrm>
            <a:off x="7967103" y="2415041"/>
            <a:ext cx="355863" cy="361911"/>
            <a:chOff x="7967103" y="2415041"/>
            <a:chExt cx="355863" cy="361911"/>
          </a:xfrm>
        </p:grpSpPr>
        <p:sp>
          <p:nvSpPr>
            <p:cNvPr id="10311" name="Google Shape;10311;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71"/>
          <p:cNvGrpSpPr/>
          <p:nvPr/>
        </p:nvGrpSpPr>
        <p:grpSpPr>
          <a:xfrm>
            <a:off x="7529411" y="2414659"/>
            <a:ext cx="355863" cy="362292"/>
            <a:chOff x="7529411" y="2414659"/>
            <a:chExt cx="355863" cy="362292"/>
          </a:xfrm>
        </p:grpSpPr>
        <p:sp>
          <p:nvSpPr>
            <p:cNvPr id="10323" name="Google Shape;10323;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1"/>
          <p:cNvGrpSpPr/>
          <p:nvPr/>
        </p:nvGrpSpPr>
        <p:grpSpPr>
          <a:xfrm>
            <a:off x="5733194" y="2431718"/>
            <a:ext cx="446826" cy="327059"/>
            <a:chOff x="5733194" y="2431718"/>
            <a:chExt cx="446826" cy="327059"/>
          </a:xfrm>
        </p:grpSpPr>
        <p:sp>
          <p:nvSpPr>
            <p:cNvPr id="10336" name="Google Shape;10336;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1"/>
          <p:cNvGrpSpPr/>
          <p:nvPr/>
        </p:nvGrpSpPr>
        <p:grpSpPr>
          <a:xfrm>
            <a:off x="4876780" y="2418064"/>
            <a:ext cx="407774" cy="356627"/>
            <a:chOff x="4876780" y="2418064"/>
            <a:chExt cx="407774" cy="356627"/>
          </a:xfrm>
        </p:grpSpPr>
        <p:sp>
          <p:nvSpPr>
            <p:cNvPr id="10340" name="Google Shape;10340;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1"/>
          <p:cNvGrpSpPr/>
          <p:nvPr/>
        </p:nvGrpSpPr>
        <p:grpSpPr>
          <a:xfrm>
            <a:off x="7070872" y="2410871"/>
            <a:ext cx="398321" cy="371013"/>
            <a:chOff x="7070872" y="2410871"/>
            <a:chExt cx="398321" cy="371013"/>
          </a:xfrm>
        </p:grpSpPr>
        <p:sp>
          <p:nvSpPr>
            <p:cNvPr id="10349" name="Google Shape;10349;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71"/>
          <p:cNvGrpSpPr/>
          <p:nvPr/>
        </p:nvGrpSpPr>
        <p:grpSpPr>
          <a:xfrm>
            <a:off x="5318259" y="2982111"/>
            <a:ext cx="371013" cy="220787"/>
            <a:chOff x="5318259" y="2982111"/>
            <a:chExt cx="371013" cy="220787"/>
          </a:xfrm>
        </p:grpSpPr>
        <p:sp>
          <p:nvSpPr>
            <p:cNvPr id="10355" name="Google Shape;10355;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71"/>
          <p:cNvGrpSpPr/>
          <p:nvPr/>
        </p:nvGrpSpPr>
        <p:grpSpPr>
          <a:xfrm>
            <a:off x="7073928" y="2905757"/>
            <a:ext cx="371395" cy="371809"/>
            <a:chOff x="7073928" y="2905757"/>
            <a:chExt cx="371395" cy="371809"/>
          </a:xfrm>
        </p:grpSpPr>
        <p:sp>
          <p:nvSpPr>
            <p:cNvPr id="10364" name="Google Shape;10364;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1"/>
          <p:cNvGrpSpPr/>
          <p:nvPr/>
        </p:nvGrpSpPr>
        <p:grpSpPr>
          <a:xfrm>
            <a:off x="6188327" y="2955408"/>
            <a:ext cx="371395" cy="272857"/>
            <a:chOff x="6188327" y="2955408"/>
            <a:chExt cx="371395" cy="272857"/>
          </a:xfrm>
        </p:grpSpPr>
        <p:sp>
          <p:nvSpPr>
            <p:cNvPr id="10368" name="Google Shape;10368;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71"/>
          <p:cNvGrpSpPr/>
          <p:nvPr/>
        </p:nvGrpSpPr>
        <p:grpSpPr>
          <a:xfrm>
            <a:off x="7521454" y="2906139"/>
            <a:ext cx="359651" cy="371013"/>
            <a:chOff x="7521454" y="2906139"/>
            <a:chExt cx="359651" cy="371013"/>
          </a:xfrm>
        </p:grpSpPr>
        <p:sp>
          <p:nvSpPr>
            <p:cNvPr id="10371" name="Google Shape;10371;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1"/>
          <p:cNvGrpSpPr/>
          <p:nvPr/>
        </p:nvGrpSpPr>
        <p:grpSpPr>
          <a:xfrm>
            <a:off x="5782845" y="2906521"/>
            <a:ext cx="301661" cy="371013"/>
            <a:chOff x="5782845" y="2906521"/>
            <a:chExt cx="301661" cy="371013"/>
          </a:xfrm>
        </p:grpSpPr>
        <p:sp>
          <p:nvSpPr>
            <p:cNvPr id="10377" name="Google Shape;10377;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71"/>
          <p:cNvGrpSpPr/>
          <p:nvPr/>
        </p:nvGrpSpPr>
        <p:grpSpPr>
          <a:xfrm>
            <a:off x="6630539" y="2917502"/>
            <a:ext cx="371777" cy="349434"/>
            <a:chOff x="6630539" y="2917502"/>
            <a:chExt cx="371777" cy="349434"/>
          </a:xfrm>
        </p:grpSpPr>
        <p:sp>
          <p:nvSpPr>
            <p:cNvPr id="10381" name="Google Shape;10381;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1"/>
          <p:cNvGrpSpPr/>
          <p:nvPr/>
        </p:nvGrpSpPr>
        <p:grpSpPr>
          <a:xfrm>
            <a:off x="2171474" y="3369229"/>
            <a:ext cx="408156" cy="343737"/>
            <a:chOff x="2171474" y="3369229"/>
            <a:chExt cx="408156" cy="343737"/>
          </a:xfrm>
        </p:grpSpPr>
        <p:sp>
          <p:nvSpPr>
            <p:cNvPr id="10389" name="Google Shape;10389;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1"/>
          <p:cNvGrpSpPr/>
          <p:nvPr/>
        </p:nvGrpSpPr>
        <p:grpSpPr>
          <a:xfrm>
            <a:off x="4891198" y="2925108"/>
            <a:ext cx="334634" cy="334634"/>
            <a:chOff x="4891198" y="2925108"/>
            <a:chExt cx="334634" cy="334634"/>
          </a:xfrm>
        </p:grpSpPr>
        <p:sp>
          <p:nvSpPr>
            <p:cNvPr id="10394" name="Google Shape;10394;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71"/>
          <p:cNvGrpSpPr/>
          <p:nvPr/>
        </p:nvGrpSpPr>
        <p:grpSpPr>
          <a:xfrm>
            <a:off x="7976174" y="2925108"/>
            <a:ext cx="334666" cy="334634"/>
            <a:chOff x="7976174" y="2925108"/>
            <a:chExt cx="334666" cy="334634"/>
          </a:xfrm>
        </p:grpSpPr>
        <p:sp>
          <p:nvSpPr>
            <p:cNvPr id="10403" name="Google Shape;10403;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71"/>
          <p:cNvGrpSpPr/>
          <p:nvPr/>
        </p:nvGrpSpPr>
        <p:grpSpPr>
          <a:xfrm>
            <a:off x="3091957" y="3374131"/>
            <a:ext cx="354717" cy="332757"/>
            <a:chOff x="3091957" y="3374131"/>
            <a:chExt cx="354717" cy="332757"/>
          </a:xfrm>
        </p:grpSpPr>
        <p:sp>
          <p:nvSpPr>
            <p:cNvPr id="10413" name="Google Shape;10413;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71"/>
          <p:cNvGrpSpPr/>
          <p:nvPr/>
        </p:nvGrpSpPr>
        <p:grpSpPr>
          <a:xfrm>
            <a:off x="3988156" y="3380210"/>
            <a:ext cx="353954" cy="318880"/>
            <a:chOff x="3988156" y="3380210"/>
            <a:chExt cx="353954" cy="318880"/>
          </a:xfrm>
        </p:grpSpPr>
        <p:sp>
          <p:nvSpPr>
            <p:cNvPr id="10420" name="Google Shape;10420;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1"/>
          <p:cNvGrpSpPr/>
          <p:nvPr/>
        </p:nvGrpSpPr>
        <p:grpSpPr>
          <a:xfrm>
            <a:off x="3541011" y="3367320"/>
            <a:ext cx="348257" cy="346188"/>
            <a:chOff x="3541011" y="3367320"/>
            <a:chExt cx="348257" cy="346188"/>
          </a:xfrm>
        </p:grpSpPr>
        <p:sp>
          <p:nvSpPr>
            <p:cNvPr id="10426" name="Google Shape;10426;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71"/>
          <p:cNvGrpSpPr/>
          <p:nvPr/>
        </p:nvGrpSpPr>
        <p:grpSpPr>
          <a:xfrm>
            <a:off x="850092" y="3352934"/>
            <a:ext cx="369517" cy="375660"/>
            <a:chOff x="850092" y="3352934"/>
            <a:chExt cx="369517" cy="375660"/>
          </a:xfrm>
        </p:grpSpPr>
        <p:sp>
          <p:nvSpPr>
            <p:cNvPr id="10431" name="Google Shape;10431;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71"/>
          <p:cNvGrpSpPr/>
          <p:nvPr/>
        </p:nvGrpSpPr>
        <p:grpSpPr>
          <a:xfrm>
            <a:off x="1314678" y="3358217"/>
            <a:ext cx="334666" cy="365348"/>
            <a:chOff x="1314678" y="3358217"/>
            <a:chExt cx="334666" cy="365348"/>
          </a:xfrm>
        </p:grpSpPr>
        <p:sp>
          <p:nvSpPr>
            <p:cNvPr id="10437" name="Google Shape;10437;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71"/>
          <p:cNvGrpSpPr/>
          <p:nvPr/>
        </p:nvGrpSpPr>
        <p:grpSpPr>
          <a:xfrm>
            <a:off x="1748582" y="3372635"/>
            <a:ext cx="359269" cy="335780"/>
            <a:chOff x="1748582" y="3372635"/>
            <a:chExt cx="359269" cy="335780"/>
          </a:xfrm>
        </p:grpSpPr>
        <p:sp>
          <p:nvSpPr>
            <p:cNvPr id="10443" name="Google Shape;10443;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4" name="Google Shape;10444;p71"/>
            <p:cNvGrpSpPr/>
            <p:nvPr/>
          </p:nvGrpSpPr>
          <p:grpSpPr>
            <a:xfrm>
              <a:off x="1748582" y="3372635"/>
              <a:ext cx="333520" cy="335780"/>
              <a:chOff x="1748582" y="3372635"/>
              <a:chExt cx="333520" cy="335780"/>
            </a:xfrm>
          </p:grpSpPr>
          <p:sp>
            <p:nvSpPr>
              <p:cNvPr id="10445" name="Google Shape;10445;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8" name="Google Shape;10448;p71"/>
          <p:cNvGrpSpPr/>
          <p:nvPr/>
        </p:nvGrpSpPr>
        <p:grpSpPr>
          <a:xfrm>
            <a:off x="2640993" y="3357835"/>
            <a:ext cx="365348" cy="364966"/>
            <a:chOff x="2640993" y="3357835"/>
            <a:chExt cx="365348" cy="364966"/>
          </a:xfrm>
        </p:grpSpPr>
        <p:sp>
          <p:nvSpPr>
            <p:cNvPr id="10449" name="Google Shape;10449;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71"/>
          <p:cNvGrpSpPr/>
          <p:nvPr/>
        </p:nvGrpSpPr>
        <p:grpSpPr>
          <a:xfrm>
            <a:off x="4886264" y="3366174"/>
            <a:ext cx="350548" cy="350198"/>
            <a:chOff x="4886264" y="3366174"/>
            <a:chExt cx="350548" cy="350198"/>
          </a:xfrm>
        </p:grpSpPr>
        <p:sp>
          <p:nvSpPr>
            <p:cNvPr id="10460" name="Google Shape;10460;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1"/>
          <p:cNvGrpSpPr/>
          <p:nvPr/>
        </p:nvGrpSpPr>
        <p:grpSpPr>
          <a:xfrm>
            <a:off x="5331913" y="3413947"/>
            <a:ext cx="347143" cy="254684"/>
            <a:chOff x="5331913" y="3413947"/>
            <a:chExt cx="347143" cy="254684"/>
          </a:xfrm>
        </p:grpSpPr>
        <p:sp>
          <p:nvSpPr>
            <p:cNvPr id="10474" name="Google Shape;10474;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71"/>
          <p:cNvGrpSpPr/>
          <p:nvPr/>
        </p:nvGrpSpPr>
        <p:grpSpPr>
          <a:xfrm>
            <a:off x="5776798" y="3409778"/>
            <a:ext cx="346379" cy="264518"/>
            <a:chOff x="5776798" y="3409778"/>
            <a:chExt cx="346379" cy="264518"/>
          </a:xfrm>
        </p:grpSpPr>
        <p:sp>
          <p:nvSpPr>
            <p:cNvPr id="10481" name="Google Shape;10481;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71"/>
          <p:cNvGrpSpPr/>
          <p:nvPr/>
        </p:nvGrpSpPr>
        <p:grpSpPr>
          <a:xfrm>
            <a:off x="7108015" y="3396505"/>
            <a:ext cx="344883" cy="290299"/>
            <a:chOff x="7108015" y="3396505"/>
            <a:chExt cx="344883" cy="290299"/>
          </a:xfrm>
        </p:grpSpPr>
        <p:sp>
          <p:nvSpPr>
            <p:cNvPr id="10488" name="Google Shape;10488;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1"/>
          <p:cNvGrpSpPr/>
          <p:nvPr/>
        </p:nvGrpSpPr>
        <p:grpSpPr>
          <a:xfrm>
            <a:off x="7551754" y="3390808"/>
            <a:ext cx="344883" cy="301311"/>
            <a:chOff x="7551754" y="3390808"/>
            <a:chExt cx="344883" cy="301311"/>
          </a:xfrm>
        </p:grpSpPr>
        <p:sp>
          <p:nvSpPr>
            <p:cNvPr id="10493" name="Google Shape;10493;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71"/>
          <p:cNvGrpSpPr/>
          <p:nvPr/>
        </p:nvGrpSpPr>
        <p:grpSpPr>
          <a:xfrm>
            <a:off x="6707084" y="3387403"/>
            <a:ext cx="261145" cy="308504"/>
            <a:chOff x="6707084" y="3387403"/>
            <a:chExt cx="261145" cy="308504"/>
          </a:xfrm>
        </p:grpSpPr>
        <p:sp>
          <p:nvSpPr>
            <p:cNvPr id="10505" name="Google Shape;10505;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71"/>
          <p:cNvGrpSpPr/>
          <p:nvPr/>
        </p:nvGrpSpPr>
        <p:grpSpPr>
          <a:xfrm>
            <a:off x="848978" y="4297637"/>
            <a:ext cx="377824" cy="324418"/>
            <a:chOff x="848978" y="4297637"/>
            <a:chExt cx="377824" cy="324418"/>
          </a:xfrm>
        </p:grpSpPr>
        <p:sp>
          <p:nvSpPr>
            <p:cNvPr id="10510" name="Google Shape;10510;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71"/>
          <p:cNvGrpSpPr/>
          <p:nvPr/>
        </p:nvGrpSpPr>
        <p:grpSpPr>
          <a:xfrm>
            <a:off x="1754279" y="4286593"/>
            <a:ext cx="351439" cy="345965"/>
            <a:chOff x="1754279" y="4286593"/>
            <a:chExt cx="351439" cy="345965"/>
          </a:xfrm>
        </p:grpSpPr>
        <p:sp>
          <p:nvSpPr>
            <p:cNvPr id="10513" name="Google Shape;10513;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71"/>
          <p:cNvGrpSpPr/>
          <p:nvPr/>
        </p:nvGrpSpPr>
        <p:grpSpPr>
          <a:xfrm>
            <a:off x="3996113" y="4291176"/>
            <a:ext cx="336512" cy="335048"/>
            <a:chOff x="3996113" y="4291176"/>
            <a:chExt cx="336512" cy="335048"/>
          </a:xfrm>
        </p:grpSpPr>
        <p:sp>
          <p:nvSpPr>
            <p:cNvPr id="10519" name="Google Shape;10519;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2" name="Google Shape;10522;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3" name="Google Shape;10523;p71"/>
          <p:cNvGrpSpPr/>
          <p:nvPr/>
        </p:nvGrpSpPr>
        <p:grpSpPr>
          <a:xfrm>
            <a:off x="2179081" y="4285511"/>
            <a:ext cx="397525" cy="348670"/>
            <a:chOff x="2179081" y="4285511"/>
            <a:chExt cx="397525" cy="348670"/>
          </a:xfrm>
        </p:grpSpPr>
        <p:sp>
          <p:nvSpPr>
            <p:cNvPr id="10524" name="Google Shape;10524;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71"/>
          <p:cNvGrpSpPr/>
          <p:nvPr/>
        </p:nvGrpSpPr>
        <p:grpSpPr>
          <a:xfrm>
            <a:off x="3584201" y="4294996"/>
            <a:ext cx="267574" cy="329415"/>
            <a:chOff x="3584201" y="4294996"/>
            <a:chExt cx="267574" cy="329415"/>
          </a:xfrm>
        </p:grpSpPr>
        <p:sp>
          <p:nvSpPr>
            <p:cNvPr id="10527" name="Google Shape;10527;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71"/>
          <p:cNvGrpSpPr/>
          <p:nvPr/>
        </p:nvGrpSpPr>
        <p:grpSpPr>
          <a:xfrm>
            <a:off x="3082855" y="4295728"/>
            <a:ext cx="375946" cy="327823"/>
            <a:chOff x="3082855" y="4295728"/>
            <a:chExt cx="375946" cy="327823"/>
          </a:xfrm>
        </p:grpSpPr>
        <p:sp>
          <p:nvSpPr>
            <p:cNvPr id="10532" name="Google Shape;10532;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71"/>
          <p:cNvGrpSpPr/>
          <p:nvPr/>
        </p:nvGrpSpPr>
        <p:grpSpPr>
          <a:xfrm>
            <a:off x="2749016" y="4291176"/>
            <a:ext cx="150831" cy="336926"/>
            <a:chOff x="2749016" y="4291176"/>
            <a:chExt cx="150831" cy="336926"/>
          </a:xfrm>
        </p:grpSpPr>
        <p:sp>
          <p:nvSpPr>
            <p:cNvPr id="10544" name="Google Shape;10544;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1"/>
          <p:cNvGrpSpPr/>
          <p:nvPr/>
        </p:nvGrpSpPr>
        <p:grpSpPr>
          <a:xfrm>
            <a:off x="7127716" y="4279432"/>
            <a:ext cx="248254" cy="361942"/>
            <a:chOff x="7127716" y="4279432"/>
            <a:chExt cx="248254" cy="361942"/>
          </a:xfrm>
        </p:grpSpPr>
        <p:sp>
          <p:nvSpPr>
            <p:cNvPr id="10549" name="Google Shape;10549;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1"/>
          <p:cNvGrpSpPr/>
          <p:nvPr/>
        </p:nvGrpSpPr>
        <p:grpSpPr>
          <a:xfrm>
            <a:off x="7565408" y="4279432"/>
            <a:ext cx="248255" cy="361942"/>
            <a:chOff x="7565408" y="4279432"/>
            <a:chExt cx="248255" cy="361942"/>
          </a:xfrm>
        </p:grpSpPr>
        <p:sp>
          <p:nvSpPr>
            <p:cNvPr id="10559" name="Google Shape;10559;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71"/>
          <p:cNvGrpSpPr/>
          <p:nvPr/>
        </p:nvGrpSpPr>
        <p:grpSpPr>
          <a:xfrm>
            <a:off x="6264109" y="4279432"/>
            <a:ext cx="225498" cy="361560"/>
            <a:chOff x="6264109" y="4279432"/>
            <a:chExt cx="225498" cy="361560"/>
          </a:xfrm>
        </p:grpSpPr>
        <p:sp>
          <p:nvSpPr>
            <p:cNvPr id="10568" name="Google Shape;10568;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1"/>
          <p:cNvGrpSpPr/>
          <p:nvPr/>
        </p:nvGrpSpPr>
        <p:grpSpPr>
          <a:xfrm>
            <a:off x="7929578" y="4284365"/>
            <a:ext cx="395266" cy="351312"/>
            <a:chOff x="7929578" y="4284365"/>
            <a:chExt cx="395266" cy="351312"/>
          </a:xfrm>
        </p:grpSpPr>
        <p:sp>
          <p:nvSpPr>
            <p:cNvPr id="10571" name="Google Shape;10571;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71"/>
          <p:cNvGrpSpPr/>
          <p:nvPr/>
        </p:nvGrpSpPr>
        <p:grpSpPr>
          <a:xfrm>
            <a:off x="6595502" y="4323777"/>
            <a:ext cx="426315" cy="332826"/>
            <a:chOff x="6639652" y="4323777"/>
            <a:chExt cx="426315" cy="332826"/>
          </a:xfrm>
        </p:grpSpPr>
        <p:sp>
          <p:nvSpPr>
            <p:cNvPr id="10576" name="Google Shape;10576;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71"/>
          <p:cNvGrpSpPr/>
          <p:nvPr/>
        </p:nvGrpSpPr>
        <p:grpSpPr>
          <a:xfrm>
            <a:off x="5357662" y="4297637"/>
            <a:ext cx="287275" cy="326296"/>
            <a:chOff x="5357662" y="4297637"/>
            <a:chExt cx="287275" cy="326296"/>
          </a:xfrm>
        </p:grpSpPr>
        <p:sp>
          <p:nvSpPr>
            <p:cNvPr id="10587" name="Google Shape;10587;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71"/>
          <p:cNvGrpSpPr/>
          <p:nvPr/>
        </p:nvGrpSpPr>
        <p:grpSpPr>
          <a:xfrm>
            <a:off x="5774124" y="4294550"/>
            <a:ext cx="331611" cy="331674"/>
            <a:chOff x="5774124" y="4294550"/>
            <a:chExt cx="331611" cy="331674"/>
          </a:xfrm>
        </p:grpSpPr>
        <p:sp>
          <p:nvSpPr>
            <p:cNvPr id="10593" name="Google Shape;10593;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71"/>
          <p:cNvGrpSpPr/>
          <p:nvPr/>
        </p:nvGrpSpPr>
        <p:grpSpPr>
          <a:xfrm>
            <a:off x="4890434" y="4287389"/>
            <a:ext cx="345997" cy="346029"/>
            <a:chOff x="4890434" y="4287389"/>
            <a:chExt cx="345997" cy="346029"/>
          </a:xfrm>
        </p:grpSpPr>
        <p:sp>
          <p:nvSpPr>
            <p:cNvPr id="10596" name="Google Shape;10596;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71"/>
          <p:cNvGrpSpPr/>
          <p:nvPr/>
        </p:nvGrpSpPr>
        <p:grpSpPr>
          <a:xfrm>
            <a:off x="2165809" y="3811059"/>
            <a:ext cx="422542" cy="342973"/>
            <a:chOff x="2165809" y="3811059"/>
            <a:chExt cx="422542" cy="342973"/>
          </a:xfrm>
        </p:grpSpPr>
        <p:sp>
          <p:nvSpPr>
            <p:cNvPr id="10604" name="Google Shape;10604;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2" name="Google Shape;10622;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3" name="Google Shape;10623;p71"/>
          <p:cNvGrpSpPr/>
          <p:nvPr/>
        </p:nvGrpSpPr>
        <p:grpSpPr>
          <a:xfrm>
            <a:off x="903530" y="3806125"/>
            <a:ext cx="264550" cy="353222"/>
            <a:chOff x="903530" y="3806125"/>
            <a:chExt cx="264550" cy="353222"/>
          </a:xfrm>
        </p:grpSpPr>
        <p:sp>
          <p:nvSpPr>
            <p:cNvPr id="10624" name="Google Shape;10624;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71"/>
          <p:cNvGrpSpPr/>
          <p:nvPr/>
        </p:nvGrpSpPr>
        <p:grpSpPr>
          <a:xfrm>
            <a:off x="2611458" y="3816374"/>
            <a:ext cx="426329" cy="332375"/>
            <a:chOff x="2611458" y="3816374"/>
            <a:chExt cx="426329" cy="332375"/>
          </a:xfrm>
        </p:grpSpPr>
        <p:sp>
          <p:nvSpPr>
            <p:cNvPr id="10629" name="Google Shape;10629;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9" name="Google Shape;10639;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0" name="Google Shape;10640;p71"/>
          <p:cNvGrpSpPr/>
          <p:nvPr/>
        </p:nvGrpSpPr>
        <p:grpSpPr>
          <a:xfrm>
            <a:off x="4019984" y="3805393"/>
            <a:ext cx="293704" cy="353954"/>
            <a:chOff x="4019984" y="3805393"/>
            <a:chExt cx="293704" cy="353954"/>
          </a:xfrm>
        </p:grpSpPr>
        <p:sp>
          <p:nvSpPr>
            <p:cNvPr id="10641" name="Google Shape;10641;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71"/>
          <p:cNvGrpSpPr/>
          <p:nvPr/>
        </p:nvGrpSpPr>
        <p:grpSpPr>
          <a:xfrm>
            <a:off x="8006505" y="3390044"/>
            <a:ext cx="323654" cy="303189"/>
            <a:chOff x="8006505" y="3390044"/>
            <a:chExt cx="323654" cy="303189"/>
          </a:xfrm>
        </p:grpSpPr>
        <p:sp>
          <p:nvSpPr>
            <p:cNvPr id="10644" name="Google Shape;10644;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71"/>
          <p:cNvGrpSpPr/>
          <p:nvPr/>
        </p:nvGrpSpPr>
        <p:grpSpPr>
          <a:xfrm>
            <a:off x="1299146" y="3806507"/>
            <a:ext cx="367990" cy="351312"/>
            <a:chOff x="1299146" y="3806507"/>
            <a:chExt cx="367990" cy="351312"/>
          </a:xfrm>
        </p:grpSpPr>
        <p:sp>
          <p:nvSpPr>
            <p:cNvPr id="10651" name="Google Shape;10651;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3" name="Google Shape;10653;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4" name="Google Shape;10654;p71"/>
          <p:cNvGrpSpPr/>
          <p:nvPr/>
        </p:nvGrpSpPr>
        <p:grpSpPr>
          <a:xfrm>
            <a:off x="3095745" y="3805393"/>
            <a:ext cx="352840" cy="354717"/>
            <a:chOff x="3095745" y="3805393"/>
            <a:chExt cx="352840" cy="354717"/>
          </a:xfrm>
        </p:grpSpPr>
        <p:sp>
          <p:nvSpPr>
            <p:cNvPr id="10655" name="Google Shape;10655;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71"/>
          <p:cNvGrpSpPr/>
          <p:nvPr/>
        </p:nvGrpSpPr>
        <p:grpSpPr>
          <a:xfrm>
            <a:off x="7550258" y="3832670"/>
            <a:ext cx="371395" cy="301279"/>
            <a:chOff x="7550258" y="3832670"/>
            <a:chExt cx="371395" cy="301279"/>
          </a:xfrm>
        </p:grpSpPr>
        <p:sp>
          <p:nvSpPr>
            <p:cNvPr id="10662" name="Google Shape;10662;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0" name="Google Shape;10680;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1" name="Google Shape;10681;p71"/>
          <p:cNvGrpSpPr/>
          <p:nvPr/>
        </p:nvGrpSpPr>
        <p:grpSpPr>
          <a:xfrm>
            <a:off x="6659725" y="3808035"/>
            <a:ext cx="367608" cy="350548"/>
            <a:chOff x="6659725" y="3808035"/>
            <a:chExt cx="367608" cy="350548"/>
          </a:xfrm>
        </p:grpSpPr>
        <p:sp>
          <p:nvSpPr>
            <p:cNvPr id="10682" name="Google Shape;10682;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71"/>
          <p:cNvGrpSpPr/>
          <p:nvPr/>
        </p:nvGrpSpPr>
        <p:grpSpPr>
          <a:xfrm>
            <a:off x="6219391" y="3816756"/>
            <a:ext cx="356627" cy="334252"/>
            <a:chOff x="6219391" y="3816756"/>
            <a:chExt cx="356627" cy="334252"/>
          </a:xfrm>
        </p:grpSpPr>
        <p:sp>
          <p:nvSpPr>
            <p:cNvPr id="10685" name="Google Shape;10685;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71"/>
          <p:cNvGrpSpPr/>
          <p:nvPr/>
        </p:nvGrpSpPr>
        <p:grpSpPr>
          <a:xfrm>
            <a:off x="5778676" y="3826972"/>
            <a:ext cx="349052" cy="313055"/>
            <a:chOff x="5778676" y="3826972"/>
            <a:chExt cx="349052" cy="313055"/>
          </a:xfrm>
        </p:grpSpPr>
        <p:sp>
          <p:nvSpPr>
            <p:cNvPr id="10690" name="Google Shape;10690;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71"/>
          <p:cNvGrpSpPr/>
          <p:nvPr/>
        </p:nvGrpSpPr>
        <p:grpSpPr>
          <a:xfrm>
            <a:off x="5355784" y="3834547"/>
            <a:ext cx="299019" cy="297905"/>
            <a:chOff x="5355784" y="3834547"/>
            <a:chExt cx="299019" cy="297905"/>
          </a:xfrm>
        </p:grpSpPr>
        <p:sp>
          <p:nvSpPr>
            <p:cNvPr id="10696" name="Google Shape;10696;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1"/>
          <p:cNvGrpSpPr/>
          <p:nvPr/>
        </p:nvGrpSpPr>
        <p:grpSpPr>
          <a:xfrm>
            <a:off x="8036455" y="3807271"/>
            <a:ext cx="292176" cy="353985"/>
            <a:chOff x="8036455" y="3807271"/>
            <a:chExt cx="292176" cy="353985"/>
          </a:xfrm>
        </p:grpSpPr>
        <p:sp>
          <p:nvSpPr>
            <p:cNvPr id="10701" name="Google Shape;10701;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1"/>
          <p:cNvGrpSpPr/>
          <p:nvPr/>
        </p:nvGrpSpPr>
        <p:grpSpPr>
          <a:xfrm>
            <a:off x="4874902" y="3808799"/>
            <a:ext cx="345615" cy="350835"/>
            <a:chOff x="4874902" y="3808799"/>
            <a:chExt cx="345615" cy="350835"/>
          </a:xfrm>
        </p:grpSpPr>
        <p:sp>
          <p:nvSpPr>
            <p:cNvPr id="10704" name="Google Shape;10704;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0724"/>
        <p:cNvGrpSpPr/>
        <p:nvPr/>
      </p:nvGrpSpPr>
      <p:grpSpPr>
        <a:xfrm>
          <a:off x="0" y="0"/>
          <a:ext cx="0" cy="0"/>
          <a:chOff x="0" y="0"/>
          <a:chExt cx="0" cy="0"/>
        </a:xfrm>
      </p:grpSpPr>
      <p:sp>
        <p:nvSpPr>
          <p:cNvPr id="10725" name="Google Shape;1072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Help &amp; Support Icons</a:t>
            </a:r>
            <a:endParaRPr dirty="0">
              <a:solidFill>
                <a:schemeClr val="bg1"/>
              </a:solidFill>
              <a:latin typeface="Poppins" pitchFamily="2" charset="77"/>
              <a:ea typeface="Arial"/>
              <a:cs typeface="Poppins" pitchFamily="2" charset="77"/>
              <a:sym typeface="Arial"/>
            </a:endParaRPr>
          </a:p>
        </p:txBody>
      </p:sp>
      <p:sp>
        <p:nvSpPr>
          <p:cNvPr id="10726" name="Google Shape;1072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27" name="Google Shape;10727;p72"/>
          <p:cNvGrpSpPr/>
          <p:nvPr/>
        </p:nvGrpSpPr>
        <p:grpSpPr>
          <a:xfrm>
            <a:off x="2704005" y="4258781"/>
            <a:ext cx="342144" cy="362704"/>
            <a:chOff x="2704005" y="4258781"/>
            <a:chExt cx="342144" cy="362704"/>
          </a:xfrm>
        </p:grpSpPr>
        <p:sp>
          <p:nvSpPr>
            <p:cNvPr id="10728" name="Google Shape;10728;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72"/>
          <p:cNvGrpSpPr/>
          <p:nvPr/>
        </p:nvGrpSpPr>
        <p:grpSpPr>
          <a:xfrm>
            <a:off x="2157462" y="4258496"/>
            <a:ext cx="347435" cy="363370"/>
            <a:chOff x="2157462" y="4258496"/>
            <a:chExt cx="347435" cy="363370"/>
          </a:xfrm>
        </p:grpSpPr>
        <p:sp>
          <p:nvSpPr>
            <p:cNvPr id="10736" name="Google Shape;10736;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72"/>
          <p:cNvGrpSpPr/>
          <p:nvPr/>
        </p:nvGrpSpPr>
        <p:grpSpPr>
          <a:xfrm>
            <a:off x="4010963" y="3763781"/>
            <a:ext cx="343665" cy="363211"/>
            <a:chOff x="4010963" y="3763781"/>
            <a:chExt cx="343665" cy="363211"/>
          </a:xfrm>
        </p:grpSpPr>
        <p:sp>
          <p:nvSpPr>
            <p:cNvPr id="10740" name="Google Shape;10740;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2"/>
          <p:cNvGrpSpPr/>
          <p:nvPr/>
        </p:nvGrpSpPr>
        <p:grpSpPr>
          <a:xfrm>
            <a:off x="2214042" y="3810509"/>
            <a:ext cx="368153" cy="311193"/>
            <a:chOff x="2214042" y="3810509"/>
            <a:chExt cx="368153" cy="311193"/>
          </a:xfrm>
        </p:grpSpPr>
        <p:sp>
          <p:nvSpPr>
            <p:cNvPr id="10746" name="Google Shape;10746;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72"/>
          <p:cNvGrpSpPr/>
          <p:nvPr/>
        </p:nvGrpSpPr>
        <p:grpSpPr>
          <a:xfrm>
            <a:off x="1768938" y="3782219"/>
            <a:ext cx="367805" cy="367773"/>
            <a:chOff x="1768938" y="3782219"/>
            <a:chExt cx="367805" cy="367773"/>
          </a:xfrm>
        </p:grpSpPr>
        <p:sp>
          <p:nvSpPr>
            <p:cNvPr id="10749" name="Google Shape;10749;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2"/>
          <p:cNvGrpSpPr/>
          <p:nvPr/>
        </p:nvGrpSpPr>
        <p:grpSpPr>
          <a:xfrm>
            <a:off x="2681385" y="3798439"/>
            <a:ext cx="325544" cy="327413"/>
            <a:chOff x="2681385" y="3798439"/>
            <a:chExt cx="325544" cy="327413"/>
          </a:xfrm>
        </p:grpSpPr>
        <p:sp>
          <p:nvSpPr>
            <p:cNvPr id="10755" name="Google Shape;10755;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2"/>
          <p:cNvGrpSpPr/>
          <p:nvPr/>
        </p:nvGrpSpPr>
        <p:grpSpPr>
          <a:xfrm>
            <a:off x="6243928" y="4263502"/>
            <a:ext cx="274254" cy="350824"/>
            <a:chOff x="6243928" y="4263502"/>
            <a:chExt cx="274254" cy="350824"/>
          </a:xfrm>
        </p:grpSpPr>
        <p:sp>
          <p:nvSpPr>
            <p:cNvPr id="10763" name="Google Shape;10763;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72"/>
          <p:cNvGrpSpPr/>
          <p:nvPr/>
        </p:nvGrpSpPr>
        <p:grpSpPr>
          <a:xfrm>
            <a:off x="3560600" y="3763338"/>
            <a:ext cx="352345" cy="363655"/>
            <a:chOff x="3560600" y="3763338"/>
            <a:chExt cx="352345" cy="363655"/>
          </a:xfrm>
        </p:grpSpPr>
        <p:sp>
          <p:nvSpPr>
            <p:cNvPr id="10772" name="Google Shape;10772;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72"/>
          <p:cNvGrpSpPr/>
          <p:nvPr/>
        </p:nvGrpSpPr>
        <p:grpSpPr>
          <a:xfrm>
            <a:off x="5790556" y="4261252"/>
            <a:ext cx="279513" cy="356083"/>
            <a:chOff x="5790556" y="4261252"/>
            <a:chExt cx="279513" cy="356083"/>
          </a:xfrm>
        </p:grpSpPr>
        <p:sp>
          <p:nvSpPr>
            <p:cNvPr id="10776" name="Google Shape;10776;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72"/>
          <p:cNvGrpSpPr/>
          <p:nvPr/>
        </p:nvGrpSpPr>
        <p:grpSpPr>
          <a:xfrm>
            <a:off x="5341333" y="4261252"/>
            <a:ext cx="278752" cy="356463"/>
            <a:chOff x="5341333" y="4261252"/>
            <a:chExt cx="278752" cy="356463"/>
          </a:xfrm>
        </p:grpSpPr>
        <p:sp>
          <p:nvSpPr>
            <p:cNvPr id="10784" name="Google Shape;10784;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1" name="Google Shape;10791;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2" name="Google Shape;10792;p72"/>
          <p:cNvGrpSpPr/>
          <p:nvPr/>
        </p:nvGrpSpPr>
        <p:grpSpPr>
          <a:xfrm>
            <a:off x="3103646" y="3766076"/>
            <a:ext cx="360233" cy="362451"/>
            <a:chOff x="3107608" y="3763401"/>
            <a:chExt cx="360233" cy="362451"/>
          </a:xfrm>
        </p:grpSpPr>
        <p:sp>
          <p:nvSpPr>
            <p:cNvPr id="10793" name="Google Shape;10793;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72"/>
          <p:cNvGrpSpPr/>
          <p:nvPr/>
        </p:nvGrpSpPr>
        <p:grpSpPr>
          <a:xfrm>
            <a:off x="889343" y="3801227"/>
            <a:ext cx="351585" cy="339705"/>
            <a:chOff x="889343" y="3801227"/>
            <a:chExt cx="351585" cy="339705"/>
          </a:xfrm>
        </p:grpSpPr>
        <p:sp>
          <p:nvSpPr>
            <p:cNvPr id="10797" name="Google Shape;10797;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2"/>
          <p:cNvGrpSpPr/>
          <p:nvPr/>
        </p:nvGrpSpPr>
        <p:grpSpPr>
          <a:xfrm>
            <a:off x="4896609" y="4260872"/>
            <a:ext cx="278784" cy="355323"/>
            <a:chOff x="4896609" y="4260872"/>
            <a:chExt cx="278784" cy="355323"/>
          </a:xfrm>
        </p:grpSpPr>
        <p:sp>
          <p:nvSpPr>
            <p:cNvPr id="10803" name="Google Shape;10803;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72"/>
          <p:cNvGrpSpPr/>
          <p:nvPr/>
        </p:nvGrpSpPr>
        <p:grpSpPr>
          <a:xfrm>
            <a:off x="7598438" y="4266131"/>
            <a:ext cx="260283" cy="345914"/>
            <a:chOff x="7598438" y="4266131"/>
            <a:chExt cx="260283" cy="345914"/>
          </a:xfrm>
        </p:grpSpPr>
        <p:sp>
          <p:nvSpPr>
            <p:cNvPr id="10810" name="Google Shape;10810;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72"/>
          <p:cNvGrpSpPr/>
          <p:nvPr/>
        </p:nvGrpSpPr>
        <p:grpSpPr>
          <a:xfrm>
            <a:off x="1767069" y="3360146"/>
            <a:ext cx="286324" cy="348163"/>
            <a:chOff x="1767069" y="3360146"/>
            <a:chExt cx="286324" cy="348163"/>
          </a:xfrm>
        </p:grpSpPr>
        <p:sp>
          <p:nvSpPr>
            <p:cNvPr id="10818" name="Google Shape;10818;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72"/>
          <p:cNvGrpSpPr/>
          <p:nvPr/>
        </p:nvGrpSpPr>
        <p:grpSpPr>
          <a:xfrm>
            <a:off x="7149944" y="4266131"/>
            <a:ext cx="260283" cy="345914"/>
            <a:chOff x="7149944" y="4266131"/>
            <a:chExt cx="260283" cy="345914"/>
          </a:xfrm>
        </p:grpSpPr>
        <p:sp>
          <p:nvSpPr>
            <p:cNvPr id="10826" name="Google Shape;10826;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2"/>
          <p:cNvGrpSpPr/>
          <p:nvPr/>
        </p:nvGrpSpPr>
        <p:grpSpPr>
          <a:xfrm>
            <a:off x="6695051" y="4259351"/>
            <a:ext cx="270104" cy="360233"/>
            <a:chOff x="6695051" y="4259351"/>
            <a:chExt cx="270104" cy="360233"/>
          </a:xfrm>
        </p:grpSpPr>
        <p:sp>
          <p:nvSpPr>
            <p:cNvPr id="10833" name="Google Shape;10833;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72"/>
          <p:cNvGrpSpPr/>
          <p:nvPr/>
        </p:nvGrpSpPr>
        <p:grpSpPr>
          <a:xfrm>
            <a:off x="8047661" y="4257451"/>
            <a:ext cx="277263" cy="362514"/>
            <a:chOff x="8047661" y="4257451"/>
            <a:chExt cx="277263" cy="362514"/>
          </a:xfrm>
        </p:grpSpPr>
        <p:sp>
          <p:nvSpPr>
            <p:cNvPr id="10838" name="Google Shape;10838;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2"/>
          <p:cNvGrpSpPr/>
          <p:nvPr/>
        </p:nvGrpSpPr>
        <p:grpSpPr>
          <a:xfrm>
            <a:off x="6248078" y="3784468"/>
            <a:ext cx="277263" cy="356115"/>
            <a:chOff x="6248078" y="3784468"/>
            <a:chExt cx="277263" cy="356115"/>
          </a:xfrm>
        </p:grpSpPr>
        <p:sp>
          <p:nvSpPr>
            <p:cNvPr id="10843" name="Google Shape;10843;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72"/>
          <p:cNvGrpSpPr/>
          <p:nvPr/>
        </p:nvGrpSpPr>
        <p:grpSpPr>
          <a:xfrm>
            <a:off x="5800725" y="3785989"/>
            <a:ext cx="277644" cy="354594"/>
            <a:chOff x="5800725" y="3785989"/>
            <a:chExt cx="277644" cy="354594"/>
          </a:xfrm>
        </p:grpSpPr>
        <p:sp>
          <p:nvSpPr>
            <p:cNvPr id="10849" name="Google Shape;10849;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72"/>
          <p:cNvGrpSpPr/>
          <p:nvPr/>
        </p:nvGrpSpPr>
        <p:grpSpPr>
          <a:xfrm>
            <a:off x="2206122" y="3360748"/>
            <a:ext cx="308183" cy="347561"/>
            <a:chOff x="2206122" y="3360748"/>
            <a:chExt cx="308183" cy="347561"/>
          </a:xfrm>
        </p:grpSpPr>
        <p:sp>
          <p:nvSpPr>
            <p:cNvPr id="10857" name="Google Shape;10857;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72"/>
          <p:cNvGrpSpPr/>
          <p:nvPr/>
        </p:nvGrpSpPr>
        <p:grpSpPr>
          <a:xfrm>
            <a:off x="5353403" y="3785609"/>
            <a:ext cx="277992" cy="354974"/>
            <a:chOff x="5353403" y="3785609"/>
            <a:chExt cx="277992" cy="354974"/>
          </a:xfrm>
        </p:grpSpPr>
        <p:sp>
          <p:nvSpPr>
            <p:cNvPr id="10863" name="Google Shape;10863;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2"/>
          <p:cNvGrpSpPr/>
          <p:nvPr/>
        </p:nvGrpSpPr>
        <p:grpSpPr>
          <a:xfrm>
            <a:off x="4896229" y="3785989"/>
            <a:ext cx="278784" cy="354594"/>
            <a:chOff x="4896229" y="3785989"/>
            <a:chExt cx="278784" cy="354594"/>
          </a:xfrm>
        </p:grpSpPr>
        <p:sp>
          <p:nvSpPr>
            <p:cNvPr id="10870" name="Google Shape;10870;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72"/>
          <p:cNvGrpSpPr/>
          <p:nvPr/>
        </p:nvGrpSpPr>
        <p:grpSpPr>
          <a:xfrm>
            <a:off x="7592387" y="3787858"/>
            <a:ext cx="273874" cy="351204"/>
            <a:chOff x="7592387" y="3787858"/>
            <a:chExt cx="273874" cy="351204"/>
          </a:xfrm>
        </p:grpSpPr>
        <p:sp>
          <p:nvSpPr>
            <p:cNvPr id="10877" name="Google Shape;10877;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72"/>
          <p:cNvGrpSpPr/>
          <p:nvPr/>
        </p:nvGrpSpPr>
        <p:grpSpPr>
          <a:xfrm>
            <a:off x="7145794" y="3787858"/>
            <a:ext cx="274254" cy="350444"/>
            <a:chOff x="7145794" y="3787858"/>
            <a:chExt cx="274254" cy="350444"/>
          </a:xfrm>
        </p:grpSpPr>
        <p:sp>
          <p:nvSpPr>
            <p:cNvPr id="10882" name="Google Shape;10882;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2"/>
          <p:cNvGrpSpPr/>
          <p:nvPr/>
        </p:nvGrpSpPr>
        <p:grpSpPr>
          <a:xfrm>
            <a:off x="8054060" y="3787098"/>
            <a:ext cx="266334" cy="353834"/>
            <a:chOff x="8054060" y="3787098"/>
            <a:chExt cx="266334" cy="353834"/>
          </a:xfrm>
        </p:grpSpPr>
        <p:sp>
          <p:nvSpPr>
            <p:cNvPr id="10889" name="Google Shape;10889;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2"/>
          <p:cNvGrpSpPr/>
          <p:nvPr/>
        </p:nvGrpSpPr>
        <p:grpSpPr>
          <a:xfrm>
            <a:off x="6702211" y="3782599"/>
            <a:ext cx="270104" cy="361754"/>
            <a:chOff x="6702211" y="3782599"/>
            <a:chExt cx="270104" cy="361754"/>
          </a:xfrm>
        </p:grpSpPr>
        <p:sp>
          <p:nvSpPr>
            <p:cNvPr id="10894" name="Google Shape;10894;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72"/>
          <p:cNvGrpSpPr/>
          <p:nvPr/>
        </p:nvGrpSpPr>
        <p:grpSpPr>
          <a:xfrm>
            <a:off x="3516886" y="3438727"/>
            <a:ext cx="391854" cy="269922"/>
            <a:chOff x="3516850" y="3406526"/>
            <a:chExt cx="369674" cy="254644"/>
          </a:xfrm>
        </p:grpSpPr>
        <p:sp>
          <p:nvSpPr>
            <p:cNvPr id="10900" name="Google Shape;10900;p7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72"/>
          <p:cNvGrpSpPr/>
          <p:nvPr/>
        </p:nvGrpSpPr>
        <p:grpSpPr>
          <a:xfrm>
            <a:off x="1310655" y="3360527"/>
            <a:ext cx="306314" cy="347403"/>
            <a:chOff x="1310655" y="3360527"/>
            <a:chExt cx="306314" cy="347403"/>
          </a:xfrm>
        </p:grpSpPr>
        <p:sp>
          <p:nvSpPr>
            <p:cNvPr id="10905" name="Google Shape;10905;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72"/>
          <p:cNvGrpSpPr/>
          <p:nvPr/>
        </p:nvGrpSpPr>
        <p:grpSpPr>
          <a:xfrm>
            <a:off x="3119678" y="3360146"/>
            <a:ext cx="269343" cy="348543"/>
            <a:chOff x="3119678" y="3360146"/>
            <a:chExt cx="269343" cy="348543"/>
          </a:xfrm>
        </p:grpSpPr>
        <p:sp>
          <p:nvSpPr>
            <p:cNvPr id="10911" name="Google Shape;10911;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72"/>
          <p:cNvGrpSpPr/>
          <p:nvPr/>
        </p:nvGrpSpPr>
        <p:grpSpPr>
          <a:xfrm>
            <a:off x="3967213" y="3356947"/>
            <a:ext cx="368185" cy="354753"/>
            <a:chOff x="3967213" y="3356947"/>
            <a:chExt cx="368185" cy="354753"/>
          </a:xfrm>
        </p:grpSpPr>
        <p:sp>
          <p:nvSpPr>
            <p:cNvPr id="10919" name="Google Shape;10919;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72"/>
          <p:cNvGrpSpPr/>
          <p:nvPr/>
        </p:nvGrpSpPr>
        <p:grpSpPr>
          <a:xfrm>
            <a:off x="871254" y="3360146"/>
            <a:ext cx="285183" cy="347023"/>
            <a:chOff x="871254" y="3360146"/>
            <a:chExt cx="285183" cy="347023"/>
          </a:xfrm>
        </p:grpSpPr>
        <p:sp>
          <p:nvSpPr>
            <p:cNvPr id="10925" name="Google Shape;10925;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72"/>
          <p:cNvGrpSpPr/>
          <p:nvPr/>
        </p:nvGrpSpPr>
        <p:grpSpPr>
          <a:xfrm>
            <a:off x="2665165" y="3360146"/>
            <a:ext cx="281794" cy="349684"/>
            <a:chOff x="2665165" y="3360146"/>
            <a:chExt cx="281794" cy="349684"/>
          </a:xfrm>
        </p:grpSpPr>
        <p:sp>
          <p:nvSpPr>
            <p:cNvPr id="10930" name="Google Shape;10930;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2"/>
          <p:cNvGrpSpPr/>
          <p:nvPr/>
        </p:nvGrpSpPr>
        <p:grpSpPr>
          <a:xfrm>
            <a:off x="7156344" y="3347696"/>
            <a:ext cx="264465" cy="353074"/>
            <a:chOff x="7156344" y="3347696"/>
            <a:chExt cx="264465" cy="353074"/>
          </a:xfrm>
        </p:grpSpPr>
        <p:sp>
          <p:nvSpPr>
            <p:cNvPr id="10936" name="Google Shape;10936;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2"/>
          <p:cNvGrpSpPr/>
          <p:nvPr/>
        </p:nvGrpSpPr>
        <p:grpSpPr>
          <a:xfrm>
            <a:off x="6703732" y="3346936"/>
            <a:ext cx="264813" cy="352693"/>
            <a:chOff x="6703732" y="3346936"/>
            <a:chExt cx="264813" cy="352693"/>
          </a:xfrm>
        </p:grpSpPr>
        <p:sp>
          <p:nvSpPr>
            <p:cNvPr id="10942" name="Google Shape;10942;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2"/>
          <p:cNvGrpSpPr/>
          <p:nvPr/>
        </p:nvGrpSpPr>
        <p:grpSpPr>
          <a:xfrm>
            <a:off x="6252228" y="3346936"/>
            <a:ext cx="265193" cy="352693"/>
            <a:chOff x="6252228" y="3346936"/>
            <a:chExt cx="265193" cy="352693"/>
          </a:xfrm>
        </p:grpSpPr>
        <p:sp>
          <p:nvSpPr>
            <p:cNvPr id="10948" name="Google Shape;10948;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2"/>
          <p:cNvGrpSpPr/>
          <p:nvPr/>
        </p:nvGrpSpPr>
        <p:grpSpPr>
          <a:xfrm>
            <a:off x="5801105" y="3347696"/>
            <a:ext cx="264813" cy="351933"/>
            <a:chOff x="5801105" y="3347696"/>
            <a:chExt cx="264813" cy="351933"/>
          </a:xfrm>
        </p:grpSpPr>
        <p:sp>
          <p:nvSpPr>
            <p:cNvPr id="10952" name="Google Shape;10952;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72"/>
          <p:cNvGrpSpPr/>
          <p:nvPr/>
        </p:nvGrpSpPr>
        <p:grpSpPr>
          <a:xfrm>
            <a:off x="5349253" y="3346936"/>
            <a:ext cx="265922" cy="352693"/>
            <a:chOff x="5349253" y="3346936"/>
            <a:chExt cx="265922" cy="352693"/>
          </a:xfrm>
        </p:grpSpPr>
        <p:sp>
          <p:nvSpPr>
            <p:cNvPr id="10957" name="Google Shape;10957;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72"/>
          <p:cNvGrpSpPr/>
          <p:nvPr/>
        </p:nvGrpSpPr>
        <p:grpSpPr>
          <a:xfrm>
            <a:off x="4907159" y="3346936"/>
            <a:ext cx="264845" cy="354214"/>
            <a:chOff x="4907159" y="3346936"/>
            <a:chExt cx="264845" cy="354214"/>
          </a:xfrm>
        </p:grpSpPr>
        <p:sp>
          <p:nvSpPr>
            <p:cNvPr id="10964" name="Google Shape;10964;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72"/>
          <p:cNvGrpSpPr/>
          <p:nvPr/>
        </p:nvGrpSpPr>
        <p:grpSpPr>
          <a:xfrm>
            <a:off x="8048421" y="3334486"/>
            <a:ext cx="276503" cy="369674"/>
            <a:chOff x="8048421" y="3334486"/>
            <a:chExt cx="276503" cy="369674"/>
          </a:xfrm>
        </p:grpSpPr>
        <p:sp>
          <p:nvSpPr>
            <p:cNvPr id="10967" name="Google Shape;10967;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2"/>
          <p:cNvGrpSpPr/>
          <p:nvPr/>
        </p:nvGrpSpPr>
        <p:grpSpPr>
          <a:xfrm>
            <a:off x="7575787" y="3329955"/>
            <a:ext cx="295384" cy="376834"/>
            <a:chOff x="7575787" y="3329955"/>
            <a:chExt cx="295384" cy="376834"/>
          </a:xfrm>
        </p:grpSpPr>
        <p:sp>
          <p:nvSpPr>
            <p:cNvPr id="10974" name="Google Shape;10974;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72"/>
          <p:cNvGrpSpPr/>
          <p:nvPr/>
        </p:nvGrpSpPr>
        <p:grpSpPr>
          <a:xfrm>
            <a:off x="864062" y="2884503"/>
            <a:ext cx="264084" cy="347783"/>
            <a:chOff x="864062" y="2884503"/>
            <a:chExt cx="264084" cy="347783"/>
          </a:xfrm>
        </p:grpSpPr>
        <p:sp>
          <p:nvSpPr>
            <p:cNvPr id="10981" name="Google Shape;10981;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72"/>
          <p:cNvGrpSpPr/>
          <p:nvPr/>
        </p:nvGrpSpPr>
        <p:grpSpPr>
          <a:xfrm>
            <a:off x="3978523" y="2884661"/>
            <a:ext cx="348955" cy="346516"/>
            <a:chOff x="3978523" y="2884661"/>
            <a:chExt cx="348955" cy="346516"/>
          </a:xfrm>
        </p:grpSpPr>
        <p:sp>
          <p:nvSpPr>
            <p:cNvPr id="10992" name="Google Shape;10992;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72"/>
          <p:cNvGrpSpPr/>
          <p:nvPr/>
        </p:nvGrpSpPr>
        <p:grpSpPr>
          <a:xfrm>
            <a:off x="3527780" y="2885263"/>
            <a:ext cx="347435" cy="345534"/>
            <a:chOff x="3527780" y="2885263"/>
            <a:chExt cx="347435" cy="345534"/>
          </a:xfrm>
        </p:grpSpPr>
        <p:sp>
          <p:nvSpPr>
            <p:cNvPr id="11001" name="Google Shape;11001;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72"/>
          <p:cNvGrpSpPr/>
          <p:nvPr/>
        </p:nvGrpSpPr>
        <p:grpSpPr>
          <a:xfrm>
            <a:off x="2239671" y="2884503"/>
            <a:ext cx="218053" cy="348543"/>
            <a:chOff x="2239671" y="2884503"/>
            <a:chExt cx="218053" cy="348543"/>
          </a:xfrm>
        </p:grpSpPr>
        <p:sp>
          <p:nvSpPr>
            <p:cNvPr id="11025" name="Google Shape;11025;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2"/>
          <p:cNvGrpSpPr/>
          <p:nvPr/>
        </p:nvGrpSpPr>
        <p:grpSpPr>
          <a:xfrm>
            <a:off x="2691555" y="2884503"/>
            <a:ext cx="215044" cy="348924"/>
            <a:chOff x="2691555" y="2884503"/>
            <a:chExt cx="215044" cy="348924"/>
          </a:xfrm>
        </p:grpSpPr>
        <p:sp>
          <p:nvSpPr>
            <p:cNvPr id="11031" name="Google Shape;11031;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72"/>
          <p:cNvGrpSpPr/>
          <p:nvPr/>
        </p:nvGrpSpPr>
        <p:grpSpPr>
          <a:xfrm>
            <a:off x="1770459" y="2884503"/>
            <a:ext cx="254644" cy="348828"/>
            <a:chOff x="1770459" y="2884503"/>
            <a:chExt cx="254644" cy="348828"/>
          </a:xfrm>
        </p:grpSpPr>
        <p:sp>
          <p:nvSpPr>
            <p:cNvPr id="11035" name="Google Shape;11035;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72"/>
          <p:cNvGrpSpPr/>
          <p:nvPr/>
        </p:nvGrpSpPr>
        <p:grpSpPr>
          <a:xfrm>
            <a:off x="1317466" y="2884883"/>
            <a:ext cx="258382" cy="348543"/>
            <a:chOff x="1317466" y="2884883"/>
            <a:chExt cx="258382" cy="348543"/>
          </a:xfrm>
        </p:grpSpPr>
        <p:sp>
          <p:nvSpPr>
            <p:cNvPr id="11044" name="Google Shape;11044;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2"/>
          <p:cNvGrpSpPr/>
          <p:nvPr/>
        </p:nvGrpSpPr>
        <p:grpSpPr>
          <a:xfrm>
            <a:off x="3121167" y="2884883"/>
            <a:ext cx="258414" cy="348543"/>
            <a:chOff x="3121167" y="2884883"/>
            <a:chExt cx="258414" cy="348543"/>
          </a:xfrm>
        </p:grpSpPr>
        <p:sp>
          <p:nvSpPr>
            <p:cNvPr id="11053" name="Google Shape;11053;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72"/>
          <p:cNvGrpSpPr/>
          <p:nvPr/>
        </p:nvGrpSpPr>
        <p:grpSpPr>
          <a:xfrm>
            <a:off x="4899999" y="2882095"/>
            <a:ext cx="271244" cy="346801"/>
            <a:chOff x="4899999" y="2882095"/>
            <a:chExt cx="271244" cy="346801"/>
          </a:xfrm>
        </p:grpSpPr>
        <p:sp>
          <p:nvSpPr>
            <p:cNvPr id="11062" name="Google Shape;11062;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72"/>
          <p:cNvGrpSpPr/>
          <p:nvPr/>
        </p:nvGrpSpPr>
        <p:grpSpPr>
          <a:xfrm>
            <a:off x="7162775" y="2881113"/>
            <a:ext cx="259523" cy="346294"/>
            <a:chOff x="7162775" y="2881113"/>
            <a:chExt cx="259523" cy="346294"/>
          </a:xfrm>
        </p:grpSpPr>
        <p:sp>
          <p:nvSpPr>
            <p:cNvPr id="11073" name="Google Shape;11073;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72"/>
          <p:cNvGrpSpPr/>
          <p:nvPr/>
        </p:nvGrpSpPr>
        <p:grpSpPr>
          <a:xfrm>
            <a:off x="6709751" y="2881842"/>
            <a:ext cx="261075" cy="347815"/>
            <a:chOff x="6709751" y="2881842"/>
            <a:chExt cx="261075" cy="347815"/>
          </a:xfrm>
        </p:grpSpPr>
        <p:sp>
          <p:nvSpPr>
            <p:cNvPr id="11080" name="Google Shape;11080;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72"/>
          <p:cNvGrpSpPr/>
          <p:nvPr/>
        </p:nvGrpSpPr>
        <p:grpSpPr>
          <a:xfrm>
            <a:off x="5807156" y="2881113"/>
            <a:ext cx="261043" cy="348163"/>
            <a:chOff x="5807156" y="2881113"/>
            <a:chExt cx="261043" cy="348163"/>
          </a:xfrm>
        </p:grpSpPr>
        <p:sp>
          <p:nvSpPr>
            <p:cNvPr id="11087" name="Google Shape;11087;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72"/>
          <p:cNvGrpSpPr/>
          <p:nvPr/>
        </p:nvGrpSpPr>
        <p:grpSpPr>
          <a:xfrm>
            <a:off x="5355653" y="2881493"/>
            <a:ext cx="262184" cy="346643"/>
            <a:chOff x="5355653" y="2881493"/>
            <a:chExt cx="262184" cy="346643"/>
          </a:xfrm>
        </p:grpSpPr>
        <p:sp>
          <p:nvSpPr>
            <p:cNvPr id="11093" name="Google Shape;11093;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72"/>
          <p:cNvGrpSpPr/>
          <p:nvPr/>
        </p:nvGrpSpPr>
        <p:grpSpPr>
          <a:xfrm>
            <a:off x="8055961" y="2881842"/>
            <a:ext cx="260283" cy="345914"/>
            <a:chOff x="8055961" y="2881842"/>
            <a:chExt cx="260283" cy="345914"/>
          </a:xfrm>
        </p:grpSpPr>
        <p:sp>
          <p:nvSpPr>
            <p:cNvPr id="11099" name="Google Shape;11099;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72"/>
          <p:cNvGrpSpPr/>
          <p:nvPr/>
        </p:nvGrpSpPr>
        <p:grpSpPr>
          <a:xfrm>
            <a:off x="7609368" y="2893912"/>
            <a:ext cx="264813" cy="353105"/>
            <a:chOff x="7609368" y="2893912"/>
            <a:chExt cx="264813" cy="353105"/>
          </a:xfrm>
        </p:grpSpPr>
        <p:sp>
          <p:nvSpPr>
            <p:cNvPr id="11104" name="Google Shape;11104;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72"/>
          <p:cNvGrpSpPr/>
          <p:nvPr/>
        </p:nvGrpSpPr>
        <p:grpSpPr>
          <a:xfrm>
            <a:off x="6248458" y="2869772"/>
            <a:ext cx="270864" cy="360645"/>
            <a:chOff x="6248458" y="2869772"/>
            <a:chExt cx="270864" cy="360645"/>
          </a:xfrm>
        </p:grpSpPr>
        <p:sp>
          <p:nvSpPr>
            <p:cNvPr id="11111" name="Google Shape;11111;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72"/>
          <p:cNvGrpSpPr/>
          <p:nvPr/>
        </p:nvGrpSpPr>
        <p:grpSpPr>
          <a:xfrm>
            <a:off x="3075928" y="2445798"/>
            <a:ext cx="363243" cy="300675"/>
            <a:chOff x="3075928" y="2445798"/>
            <a:chExt cx="363243" cy="300675"/>
          </a:xfrm>
        </p:grpSpPr>
        <p:sp>
          <p:nvSpPr>
            <p:cNvPr id="11117" name="Google Shape;11117;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2"/>
          <p:cNvGrpSpPr/>
          <p:nvPr/>
        </p:nvGrpSpPr>
        <p:grpSpPr>
          <a:xfrm>
            <a:off x="2633105" y="2431859"/>
            <a:ext cx="363243" cy="328585"/>
            <a:chOff x="2633105" y="2431859"/>
            <a:chExt cx="363243" cy="328585"/>
          </a:xfrm>
        </p:grpSpPr>
        <p:sp>
          <p:nvSpPr>
            <p:cNvPr id="11129" name="Google Shape;11129;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72"/>
          <p:cNvGrpSpPr/>
          <p:nvPr/>
        </p:nvGrpSpPr>
        <p:grpSpPr>
          <a:xfrm>
            <a:off x="2189142" y="2421310"/>
            <a:ext cx="365904" cy="350064"/>
            <a:chOff x="2189142" y="2421310"/>
            <a:chExt cx="365904" cy="350064"/>
          </a:xfrm>
        </p:grpSpPr>
        <p:sp>
          <p:nvSpPr>
            <p:cNvPr id="11138" name="Google Shape;11138;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7" name="Google Shape;11147;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8" name="Google Shape;11148;p72"/>
          <p:cNvGrpSpPr/>
          <p:nvPr/>
        </p:nvGrpSpPr>
        <p:grpSpPr>
          <a:xfrm>
            <a:off x="3961923" y="2486317"/>
            <a:ext cx="364415" cy="220936"/>
            <a:chOff x="3961923" y="2486317"/>
            <a:chExt cx="364415" cy="220936"/>
          </a:xfrm>
        </p:grpSpPr>
        <p:sp>
          <p:nvSpPr>
            <p:cNvPr id="11149" name="Google Shape;11149;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3" name="Google Shape;11153;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4" name="Google Shape;11154;p72"/>
          <p:cNvGrpSpPr/>
          <p:nvPr/>
        </p:nvGrpSpPr>
        <p:grpSpPr>
          <a:xfrm>
            <a:off x="1303876" y="2419377"/>
            <a:ext cx="363275" cy="354626"/>
            <a:chOff x="1303876" y="2419377"/>
            <a:chExt cx="363275" cy="354626"/>
          </a:xfrm>
        </p:grpSpPr>
        <p:sp>
          <p:nvSpPr>
            <p:cNvPr id="11155" name="Google Shape;11155;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72"/>
          <p:cNvGrpSpPr/>
          <p:nvPr/>
        </p:nvGrpSpPr>
        <p:grpSpPr>
          <a:xfrm>
            <a:off x="861053" y="2414910"/>
            <a:ext cx="362134" cy="363623"/>
            <a:chOff x="861053" y="2414910"/>
            <a:chExt cx="362134" cy="363623"/>
          </a:xfrm>
        </p:grpSpPr>
        <p:sp>
          <p:nvSpPr>
            <p:cNvPr id="11164" name="Google Shape;11164;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72"/>
          <p:cNvGrpSpPr/>
          <p:nvPr/>
        </p:nvGrpSpPr>
        <p:grpSpPr>
          <a:xfrm>
            <a:off x="7594288" y="2415259"/>
            <a:ext cx="279513" cy="355735"/>
            <a:chOff x="7594288" y="2415259"/>
            <a:chExt cx="279513" cy="355735"/>
          </a:xfrm>
        </p:grpSpPr>
        <p:sp>
          <p:nvSpPr>
            <p:cNvPr id="11170" name="Google Shape;11170;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72"/>
          <p:cNvGrpSpPr/>
          <p:nvPr/>
        </p:nvGrpSpPr>
        <p:grpSpPr>
          <a:xfrm>
            <a:off x="7145794" y="2415639"/>
            <a:ext cx="278784" cy="355735"/>
            <a:chOff x="7145794" y="2415639"/>
            <a:chExt cx="278784" cy="355735"/>
          </a:xfrm>
        </p:grpSpPr>
        <p:sp>
          <p:nvSpPr>
            <p:cNvPr id="11177" name="Google Shape;11177;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72"/>
          <p:cNvGrpSpPr/>
          <p:nvPr/>
        </p:nvGrpSpPr>
        <p:grpSpPr>
          <a:xfrm>
            <a:off x="6698441" y="2414530"/>
            <a:ext cx="277644" cy="357984"/>
            <a:chOff x="6698441" y="2414530"/>
            <a:chExt cx="277644" cy="357984"/>
          </a:xfrm>
        </p:grpSpPr>
        <p:sp>
          <p:nvSpPr>
            <p:cNvPr id="11188" name="Google Shape;11188;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2"/>
          <p:cNvGrpSpPr/>
          <p:nvPr/>
        </p:nvGrpSpPr>
        <p:grpSpPr>
          <a:xfrm>
            <a:off x="4897750" y="2415639"/>
            <a:ext cx="279513" cy="357255"/>
            <a:chOff x="4897750" y="2415639"/>
            <a:chExt cx="279513" cy="357255"/>
          </a:xfrm>
        </p:grpSpPr>
        <p:sp>
          <p:nvSpPr>
            <p:cNvPr id="11195" name="Google Shape;11195;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2"/>
          <p:cNvGrpSpPr/>
          <p:nvPr/>
        </p:nvGrpSpPr>
        <p:grpSpPr>
          <a:xfrm>
            <a:off x="5812066" y="2416019"/>
            <a:ext cx="264813" cy="353454"/>
            <a:chOff x="5812066" y="2416019"/>
            <a:chExt cx="264813" cy="353454"/>
          </a:xfrm>
        </p:grpSpPr>
        <p:sp>
          <p:nvSpPr>
            <p:cNvPr id="11204" name="Google Shape;11204;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72"/>
          <p:cNvGrpSpPr/>
          <p:nvPr/>
        </p:nvGrpSpPr>
        <p:grpSpPr>
          <a:xfrm>
            <a:off x="8054820" y="2416399"/>
            <a:ext cx="264433" cy="353454"/>
            <a:chOff x="8054820" y="2416399"/>
            <a:chExt cx="264433" cy="353454"/>
          </a:xfrm>
        </p:grpSpPr>
        <p:sp>
          <p:nvSpPr>
            <p:cNvPr id="11212" name="Google Shape;11212;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72"/>
          <p:cNvGrpSpPr/>
          <p:nvPr/>
        </p:nvGrpSpPr>
        <p:grpSpPr>
          <a:xfrm>
            <a:off x="5356413" y="2413390"/>
            <a:ext cx="271212" cy="361374"/>
            <a:chOff x="5356413" y="2413390"/>
            <a:chExt cx="271212" cy="361374"/>
          </a:xfrm>
        </p:grpSpPr>
        <p:sp>
          <p:nvSpPr>
            <p:cNvPr id="11219" name="Google Shape;11219;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72"/>
          <p:cNvGrpSpPr/>
          <p:nvPr/>
        </p:nvGrpSpPr>
        <p:grpSpPr>
          <a:xfrm>
            <a:off x="6255238" y="2412249"/>
            <a:ext cx="271244" cy="360994"/>
            <a:chOff x="6255238" y="2412249"/>
            <a:chExt cx="271244" cy="360994"/>
          </a:xfrm>
        </p:grpSpPr>
        <p:sp>
          <p:nvSpPr>
            <p:cNvPr id="11225" name="Google Shape;11225;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72"/>
          <p:cNvGrpSpPr/>
          <p:nvPr/>
        </p:nvGrpSpPr>
        <p:grpSpPr>
          <a:xfrm>
            <a:off x="2185372" y="1957799"/>
            <a:ext cx="366664" cy="366981"/>
            <a:chOff x="2185372" y="1957799"/>
            <a:chExt cx="366664" cy="366981"/>
          </a:xfrm>
        </p:grpSpPr>
        <p:sp>
          <p:nvSpPr>
            <p:cNvPr id="11232" name="Google Shape;11232;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72"/>
          <p:cNvGrpSpPr/>
          <p:nvPr/>
        </p:nvGrpSpPr>
        <p:grpSpPr>
          <a:xfrm>
            <a:off x="1737258" y="1988371"/>
            <a:ext cx="370814" cy="307359"/>
            <a:chOff x="1737258" y="1988371"/>
            <a:chExt cx="370814" cy="307359"/>
          </a:xfrm>
        </p:grpSpPr>
        <p:sp>
          <p:nvSpPr>
            <p:cNvPr id="11241" name="Google Shape;11241;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72"/>
          <p:cNvGrpSpPr/>
          <p:nvPr/>
        </p:nvGrpSpPr>
        <p:grpSpPr>
          <a:xfrm>
            <a:off x="848983" y="1989511"/>
            <a:ext cx="369294" cy="304350"/>
            <a:chOff x="848983" y="1989511"/>
            <a:chExt cx="369294" cy="304350"/>
          </a:xfrm>
        </p:grpSpPr>
        <p:sp>
          <p:nvSpPr>
            <p:cNvPr id="11246" name="Google Shape;11246;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72"/>
          <p:cNvGrpSpPr/>
          <p:nvPr/>
        </p:nvGrpSpPr>
        <p:grpSpPr>
          <a:xfrm>
            <a:off x="3074027" y="1983777"/>
            <a:ext cx="380604" cy="313854"/>
            <a:chOff x="3074027" y="1983777"/>
            <a:chExt cx="380604" cy="313854"/>
          </a:xfrm>
        </p:grpSpPr>
        <p:sp>
          <p:nvSpPr>
            <p:cNvPr id="11252" name="Google Shape;11252;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2"/>
          <p:cNvGrpSpPr/>
          <p:nvPr/>
        </p:nvGrpSpPr>
        <p:grpSpPr>
          <a:xfrm>
            <a:off x="3522521" y="1975857"/>
            <a:ext cx="367013" cy="331278"/>
            <a:chOff x="3522521" y="1975857"/>
            <a:chExt cx="367013" cy="331278"/>
          </a:xfrm>
        </p:grpSpPr>
        <p:sp>
          <p:nvSpPr>
            <p:cNvPr id="11258" name="Google Shape;11258;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2"/>
          <p:cNvGrpSpPr/>
          <p:nvPr/>
        </p:nvGrpSpPr>
        <p:grpSpPr>
          <a:xfrm>
            <a:off x="2630824" y="1976966"/>
            <a:ext cx="368185" cy="330454"/>
            <a:chOff x="2630824" y="1976966"/>
            <a:chExt cx="368185" cy="330454"/>
          </a:xfrm>
        </p:grpSpPr>
        <p:sp>
          <p:nvSpPr>
            <p:cNvPr id="11266" name="Google Shape;11266;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2"/>
          <p:cNvGrpSpPr/>
          <p:nvPr/>
        </p:nvGrpSpPr>
        <p:grpSpPr>
          <a:xfrm>
            <a:off x="1293706" y="1966416"/>
            <a:ext cx="369294" cy="350444"/>
            <a:chOff x="1293706" y="1966416"/>
            <a:chExt cx="369294" cy="350444"/>
          </a:xfrm>
        </p:grpSpPr>
        <p:sp>
          <p:nvSpPr>
            <p:cNvPr id="11275" name="Google Shape;11275;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72"/>
          <p:cNvGrpSpPr/>
          <p:nvPr/>
        </p:nvGrpSpPr>
        <p:grpSpPr>
          <a:xfrm>
            <a:off x="3967213" y="1975477"/>
            <a:ext cx="368185" cy="331816"/>
            <a:chOff x="3967213" y="1975477"/>
            <a:chExt cx="368185" cy="331816"/>
          </a:xfrm>
        </p:grpSpPr>
        <p:sp>
          <p:nvSpPr>
            <p:cNvPr id="11284" name="Google Shape;11284;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72"/>
          <p:cNvGrpSpPr/>
          <p:nvPr/>
        </p:nvGrpSpPr>
        <p:grpSpPr>
          <a:xfrm>
            <a:off x="8047661" y="1969046"/>
            <a:ext cx="279132" cy="356875"/>
            <a:chOff x="8047661" y="1969046"/>
            <a:chExt cx="279132" cy="356875"/>
          </a:xfrm>
        </p:grpSpPr>
        <p:sp>
          <p:nvSpPr>
            <p:cNvPr id="11288" name="Google Shape;11288;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2"/>
          <p:cNvGrpSpPr/>
          <p:nvPr/>
        </p:nvGrpSpPr>
        <p:grpSpPr>
          <a:xfrm>
            <a:off x="7596157" y="1968159"/>
            <a:ext cx="279544" cy="358142"/>
            <a:chOff x="7596157" y="1968159"/>
            <a:chExt cx="279544" cy="358142"/>
          </a:xfrm>
        </p:grpSpPr>
        <p:sp>
          <p:nvSpPr>
            <p:cNvPr id="11293" name="Google Shape;11293;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72"/>
          <p:cNvGrpSpPr/>
          <p:nvPr/>
        </p:nvGrpSpPr>
        <p:grpSpPr>
          <a:xfrm>
            <a:off x="7147315" y="1969046"/>
            <a:ext cx="279513" cy="357636"/>
            <a:chOff x="7147315" y="1969046"/>
            <a:chExt cx="279513" cy="357636"/>
          </a:xfrm>
        </p:grpSpPr>
        <p:sp>
          <p:nvSpPr>
            <p:cNvPr id="11300" name="Google Shape;11300;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72"/>
          <p:cNvGrpSpPr/>
          <p:nvPr/>
        </p:nvGrpSpPr>
        <p:grpSpPr>
          <a:xfrm>
            <a:off x="6697681" y="1968317"/>
            <a:ext cx="280305" cy="359093"/>
            <a:chOff x="6697681" y="1968317"/>
            <a:chExt cx="280305" cy="359093"/>
          </a:xfrm>
        </p:grpSpPr>
        <p:sp>
          <p:nvSpPr>
            <p:cNvPr id="11308" name="Google Shape;11308;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72"/>
          <p:cNvGrpSpPr/>
          <p:nvPr/>
        </p:nvGrpSpPr>
        <p:grpSpPr>
          <a:xfrm>
            <a:off x="6248839" y="1967937"/>
            <a:ext cx="280273" cy="358744"/>
            <a:chOff x="6248839" y="1967937"/>
            <a:chExt cx="280273" cy="358744"/>
          </a:xfrm>
        </p:grpSpPr>
        <p:sp>
          <p:nvSpPr>
            <p:cNvPr id="11316" name="Google Shape;11316;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72"/>
          <p:cNvGrpSpPr/>
          <p:nvPr/>
        </p:nvGrpSpPr>
        <p:grpSpPr>
          <a:xfrm>
            <a:off x="5801485" y="1969046"/>
            <a:ext cx="279164" cy="357794"/>
            <a:chOff x="5801485" y="1969046"/>
            <a:chExt cx="279164" cy="357794"/>
          </a:xfrm>
        </p:grpSpPr>
        <p:sp>
          <p:nvSpPr>
            <p:cNvPr id="11323" name="Google Shape;11323;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72"/>
          <p:cNvGrpSpPr/>
          <p:nvPr/>
        </p:nvGrpSpPr>
        <p:grpSpPr>
          <a:xfrm>
            <a:off x="5352643" y="1969046"/>
            <a:ext cx="278404" cy="358364"/>
            <a:chOff x="5352643" y="1969046"/>
            <a:chExt cx="278404" cy="358364"/>
          </a:xfrm>
        </p:grpSpPr>
        <p:sp>
          <p:nvSpPr>
            <p:cNvPr id="11337" name="Google Shape;11337;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2"/>
          <p:cNvGrpSpPr/>
          <p:nvPr/>
        </p:nvGrpSpPr>
        <p:grpSpPr>
          <a:xfrm>
            <a:off x="4897750" y="1968317"/>
            <a:ext cx="279132" cy="358364"/>
            <a:chOff x="4897750" y="1968317"/>
            <a:chExt cx="279132" cy="358364"/>
          </a:xfrm>
        </p:grpSpPr>
        <p:sp>
          <p:nvSpPr>
            <p:cNvPr id="11342" name="Google Shape;11342;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5" name="Google Shape;11355;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6" name="Google Shape;11356;p72"/>
          <p:cNvGrpSpPr/>
          <p:nvPr/>
        </p:nvGrpSpPr>
        <p:grpSpPr>
          <a:xfrm>
            <a:off x="1767449" y="1513044"/>
            <a:ext cx="324403" cy="347783"/>
            <a:chOff x="1767449" y="1513044"/>
            <a:chExt cx="324403" cy="347783"/>
          </a:xfrm>
        </p:grpSpPr>
        <p:sp>
          <p:nvSpPr>
            <p:cNvPr id="11357" name="Google Shape;11357;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2"/>
          <p:cNvGrpSpPr/>
          <p:nvPr/>
        </p:nvGrpSpPr>
        <p:grpSpPr>
          <a:xfrm>
            <a:off x="4007193" y="1512727"/>
            <a:ext cx="320633" cy="348100"/>
            <a:chOff x="4007193" y="1512727"/>
            <a:chExt cx="320633" cy="348100"/>
          </a:xfrm>
        </p:grpSpPr>
        <p:sp>
          <p:nvSpPr>
            <p:cNvPr id="11367" name="Google Shape;11367;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72"/>
          <p:cNvGrpSpPr/>
          <p:nvPr/>
        </p:nvGrpSpPr>
        <p:grpSpPr>
          <a:xfrm>
            <a:off x="3530425" y="1508747"/>
            <a:ext cx="368175" cy="344594"/>
            <a:chOff x="3530425" y="1508747"/>
            <a:chExt cx="368175" cy="344594"/>
          </a:xfrm>
        </p:grpSpPr>
        <p:sp>
          <p:nvSpPr>
            <p:cNvPr id="11373" name="Google Shape;11373;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2"/>
          <p:cNvGrpSpPr/>
          <p:nvPr/>
        </p:nvGrpSpPr>
        <p:grpSpPr>
          <a:xfrm>
            <a:off x="3127598" y="1513234"/>
            <a:ext cx="289714" cy="347593"/>
            <a:chOff x="3127598" y="1513234"/>
            <a:chExt cx="289714" cy="347593"/>
          </a:xfrm>
        </p:grpSpPr>
        <p:sp>
          <p:nvSpPr>
            <p:cNvPr id="11378" name="Google Shape;11378;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72"/>
          <p:cNvGrpSpPr/>
          <p:nvPr/>
        </p:nvGrpSpPr>
        <p:grpSpPr>
          <a:xfrm>
            <a:off x="2662884" y="1513044"/>
            <a:ext cx="322914" cy="348543"/>
            <a:chOff x="2662884" y="1513044"/>
            <a:chExt cx="322914" cy="348543"/>
          </a:xfrm>
        </p:grpSpPr>
        <p:sp>
          <p:nvSpPr>
            <p:cNvPr id="11384" name="Google Shape;11384;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72"/>
          <p:cNvGrpSpPr/>
          <p:nvPr/>
        </p:nvGrpSpPr>
        <p:grpSpPr>
          <a:xfrm>
            <a:off x="2232511" y="1512759"/>
            <a:ext cx="299534" cy="348068"/>
            <a:chOff x="2232511" y="1512759"/>
            <a:chExt cx="299534" cy="348068"/>
          </a:xfrm>
        </p:grpSpPr>
        <p:sp>
          <p:nvSpPr>
            <p:cNvPr id="11395" name="Google Shape;11395;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72"/>
          <p:cNvGrpSpPr/>
          <p:nvPr/>
        </p:nvGrpSpPr>
        <p:grpSpPr>
          <a:xfrm>
            <a:off x="1331406" y="1513361"/>
            <a:ext cx="301784" cy="348607"/>
            <a:chOff x="1331406" y="1513361"/>
            <a:chExt cx="301784" cy="348607"/>
          </a:xfrm>
        </p:grpSpPr>
        <p:sp>
          <p:nvSpPr>
            <p:cNvPr id="11407" name="Google Shape;11407;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2"/>
          <p:cNvGrpSpPr/>
          <p:nvPr/>
        </p:nvGrpSpPr>
        <p:grpSpPr>
          <a:xfrm>
            <a:off x="7144274" y="1500214"/>
            <a:ext cx="282174" cy="355735"/>
            <a:chOff x="7144274" y="1500214"/>
            <a:chExt cx="282174" cy="355735"/>
          </a:xfrm>
        </p:grpSpPr>
        <p:sp>
          <p:nvSpPr>
            <p:cNvPr id="11412" name="Google Shape;11412;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72"/>
          <p:cNvGrpSpPr/>
          <p:nvPr/>
        </p:nvGrpSpPr>
        <p:grpSpPr>
          <a:xfrm>
            <a:off x="6685262" y="1500214"/>
            <a:ext cx="289682" cy="354594"/>
            <a:chOff x="6685262" y="1500214"/>
            <a:chExt cx="289682" cy="354594"/>
          </a:xfrm>
        </p:grpSpPr>
        <p:sp>
          <p:nvSpPr>
            <p:cNvPr id="11419" name="Google Shape;11419;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2"/>
          <p:cNvGrpSpPr/>
          <p:nvPr/>
        </p:nvGrpSpPr>
        <p:grpSpPr>
          <a:xfrm>
            <a:off x="6200938" y="1500594"/>
            <a:ext cx="322154" cy="355355"/>
            <a:chOff x="6200938" y="1500594"/>
            <a:chExt cx="322154" cy="355355"/>
          </a:xfrm>
        </p:grpSpPr>
        <p:sp>
          <p:nvSpPr>
            <p:cNvPr id="11424" name="Google Shape;11424;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72"/>
          <p:cNvGrpSpPr/>
          <p:nvPr/>
        </p:nvGrpSpPr>
        <p:grpSpPr>
          <a:xfrm>
            <a:off x="5289631" y="1500214"/>
            <a:ext cx="332355" cy="354974"/>
            <a:chOff x="5289631" y="1500214"/>
            <a:chExt cx="332355" cy="354974"/>
          </a:xfrm>
        </p:grpSpPr>
        <p:sp>
          <p:nvSpPr>
            <p:cNvPr id="11430" name="Google Shape;11430;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72"/>
          <p:cNvGrpSpPr/>
          <p:nvPr/>
        </p:nvGrpSpPr>
        <p:grpSpPr>
          <a:xfrm>
            <a:off x="5748295" y="1499833"/>
            <a:ext cx="323294" cy="356115"/>
            <a:chOff x="5748295" y="1499833"/>
            <a:chExt cx="323294" cy="356115"/>
          </a:xfrm>
        </p:grpSpPr>
        <p:sp>
          <p:nvSpPr>
            <p:cNvPr id="11437" name="Google Shape;11437;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72"/>
          <p:cNvGrpSpPr/>
          <p:nvPr/>
        </p:nvGrpSpPr>
        <p:grpSpPr>
          <a:xfrm>
            <a:off x="8047661" y="1501037"/>
            <a:ext cx="278404" cy="355260"/>
            <a:chOff x="8047661" y="1501037"/>
            <a:chExt cx="278404" cy="355260"/>
          </a:xfrm>
        </p:grpSpPr>
        <p:sp>
          <p:nvSpPr>
            <p:cNvPr id="11445" name="Google Shape;11445;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72"/>
          <p:cNvGrpSpPr/>
          <p:nvPr/>
        </p:nvGrpSpPr>
        <p:grpSpPr>
          <a:xfrm>
            <a:off x="4903389" y="1500214"/>
            <a:ext cx="267854" cy="355735"/>
            <a:chOff x="4903389" y="1500214"/>
            <a:chExt cx="267854" cy="355735"/>
          </a:xfrm>
        </p:grpSpPr>
        <p:sp>
          <p:nvSpPr>
            <p:cNvPr id="11450" name="Google Shape;11450;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72"/>
          <p:cNvGrpSpPr/>
          <p:nvPr/>
        </p:nvGrpSpPr>
        <p:grpSpPr>
          <a:xfrm>
            <a:off x="7613518" y="1501354"/>
            <a:ext cx="264433" cy="353074"/>
            <a:chOff x="7613518" y="1501354"/>
            <a:chExt cx="264433" cy="353074"/>
          </a:xfrm>
        </p:grpSpPr>
        <p:sp>
          <p:nvSpPr>
            <p:cNvPr id="11456" name="Google Shape;11456;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1465"/>
        <p:cNvGrpSpPr/>
        <p:nvPr/>
      </p:nvGrpSpPr>
      <p:grpSpPr>
        <a:xfrm>
          <a:off x="0" y="0"/>
          <a:ext cx="0" cy="0"/>
          <a:chOff x="0" y="0"/>
          <a:chExt cx="0" cy="0"/>
        </a:xfrm>
      </p:grpSpPr>
      <p:sp>
        <p:nvSpPr>
          <p:cNvPr id="11466" name="Google Shape;11466;p73"/>
          <p:cNvSpPr txBox="1">
            <a:spLocks noGrp="1"/>
          </p:cNvSpPr>
          <p:nvPr>
            <p:ph type="title" idx="4294967295"/>
          </p:nvPr>
        </p:nvSpPr>
        <p:spPr>
          <a:xfrm>
            <a:off x="720725" y="943800"/>
            <a:ext cx="3757364"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Creative Process Icons</a:t>
            </a:r>
            <a:endParaRPr dirty="0">
              <a:solidFill>
                <a:schemeClr val="bg1"/>
              </a:solidFill>
              <a:latin typeface="Poppins" pitchFamily="2" charset="77"/>
              <a:ea typeface="Arial"/>
              <a:cs typeface="Poppins" pitchFamily="2" charset="77"/>
              <a:sym typeface="Arial"/>
            </a:endParaRPr>
          </a:p>
        </p:txBody>
      </p:sp>
      <p:sp>
        <p:nvSpPr>
          <p:cNvPr id="11467" name="Google Shape;1146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68" name="Google Shape;11468;p73"/>
          <p:cNvGrpSpPr/>
          <p:nvPr/>
        </p:nvGrpSpPr>
        <p:grpSpPr>
          <a:xfrm>
            <a:off x="1757085" y="1500675"/>
            <a:ext cx="371069" cy="359396"/>
            <a:chOff x="1757085" y="1500675"/>
            <a:chExt cx="371069" cy="359396"/>
          </a:xfrm>
        </p:grpSpPr>
        <p:sp>
          <p:nvSpPr>
            <p:cNvPr id="11469" name="Google Shape;11469;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73"/>
          <p:cNvGrpSpPr/>
          <p:nvPr/>
        </p:nvGrpSpPr>
        <p:grpSpPr>
          <a:xfrm>
            <a:off x="2774209" y="1954691"/>
            <a:ext cx="116693" cy="374186"/>
            <a:chOff x="2774209" y="1954691"/>
            <a:chExt cx="116693" cy="374186"/>
          </a:xfrm>
        </p:grpSpPr>
        <p:sp>
          <p:nvSpPr>
            <p:cNvPr id="11499" name="Google Shape;11499;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73"/>
          <p:cNvGrpSpPr/>
          <p:nvPr/>
        </p:nvGrpSpPr>
        <p:grpSpPr>
          <a:xfrm>
            <a:off x="4017435" y="1499912"/>
            <a:ext cx="315092" cy="359397"/>
            <a:chOff x="4017435" y="1499912"/>
            <a:chExt cx="315092" cy="359397"/>
          </a:xfrm>
        </p:grpSpPr>
        <p:sp>
          <p:nvSpPr>
            <p:cNvPr id="11502" name="Google Shape;11502;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3"/>
          <p:cNvGrpSpPr/>
          <p:nvPr/>
        </p:nvGrpSpPr>
        <p:grpSpPr>
          <a:xfrm>
            <a:off x="3963652" y="1999759"/>
            <a:ext cx="374154" cy="284050"/>
            <a:chOff x="3963652" y="1999759"/>
            <a:chExt cx="374154" cy="284050"/>
          </a:xfrm>
        </p:grpSpPr>
        <p:sp>
          <p:nvSpPr>
            <p:cNvPr id="11505" name="Google Shape;11505;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73"/>
          <p:cNvGrpSpPr/>
          <p:nvPr/>
        </p:nvGrpSpPr>
        <p:grpSpPr>
          <a:xfrm>
            <a:off x="1777536" y="2014866"/>
            <a:ext cx="376444" cy="253772"/>
            <a:chOff x="1777536" y="2014866"/>
            <a:chExt cx="376444" cy="253772"/>
          </a:xfrm>
        </p:grpSpPr>
        <p:sp>
          <p:nvSpPr>
            <p:cNvPr id="11509" name="Google Shape;11509;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73"/>
          <p:cNvGrpSpPr/>
          <p:nvPr/>
        </p:nvGrpSpPr>
        <p:grpSpPr>
          <a:xfrm>
            <a:off x="1309875" y="2057326"/>
            <a:ext cx="374154" cy="169680"/>
            <a:chOff x="1309875" y="2057326"/>
            <a:chExt cx="374154" cy="169680"/>
          </a:xfrm>
        </p:grpSpPr>
        <p:sp>
          <p:nvSpPr>
            <p:cNvPr id="11515" name="Google Shape;11515;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6" name="Google Shape;11526;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7" name="Google Shape;11527;p73"/>
          <p:cNvGrpSpPr/>
          <p:nvPr/>
        </p:nvGrpSpPr>
        <p:grpSpPr>
          <a:xfrm>
            <a:off x="2347450" y="1954564"/>
            <a:ext cx="113639" cy="373168"/>
            <a:chOff x="2347450" y="1954564"/>
            <a:chExt cx="113639" cy="373168"/>
          </a:xfrm>
        </p:grpSpPr>
        <p:sp>
          <p:nvSpPr>
            <p:cNvPr id="11528" name="Google Shape;11528;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0" name="Google Shape;11530;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1" name="Google Shape;11531;p73"/>
          <p:cNvGrpSpPr/>
          <p:nvPr/>
        </p:nvGrpSpPr>
        <p:grpSpPr>
          <a:xfrm>
            <a:off x="3110102" y="1499880"/>
            <a:ext cx="330613" cy="358379"/>
            <a:chOff x="3110102" y="1499880"/>
            <a:chExt cx="330613" cy="358379"/>
          </a:xfrm>
        </p:grpSpPr>
        <p:sp>
          <p:nvSpPr>
            <p:cNvPr id="11532" name="Google Shape;11532;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9" name="Google Shape;11539;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0" name="Google Shape;11540;p73"/>
          <p:cNvGrpSpPr/>
          <p:nvPr/>
        </p:nvGrpSpPr>
        <p:grpSpPr>
          <a:xfrm>
            <a:off x="3485575" y="1999759"/>
            <a:ext cx="373772" cy="284050"/>
            <a:chOff x="3531200" y="1999759"/>
            <a:chExt cx="373772" cy="284050"/>
          </a:xfrm>
        </p:grpSpPr>
        <p:sp>
          <p:nvSpPr>
            <p:cNvPr id="11541" name="Google Shape;11541;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73"/>
          <p:cNvGrpSpPr/>
          <p:nvPr/>
        </p:nvGrpSpPr>
        <p:grpSpPr>
          <a:xfrm>
            <a:off x="2667058" y="1500293"/>
            <a:ext cx="330231" cy="359015"/>
            <a:chOff x="2667058" y="1500293"/>
            <a:chExt cx="330231" cy="359015"/>
          </a:xfrm>
        </p:grpSpPr>
        <p:sp>
          <p:nvSpPr>
            <p:cNvPr id="11546" name="Google Shape;11546;p7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73"/>
          <p:cNvGrpSpPr/>
          <p:nvPr/>
        </p:nvGrpSpPr>
        <p:grpSpPr>
          <a:xfrm>
            <a:off x="3567553" y="1499912"/>
            <a:ext cx="320022" cy="359778"/>
            <a:chOff x="3567553" y="1499912"/>
            <a:chExt cx="320022" cy="359778"/>
          </a:xfrm>
        </p:grpSpPr>
        <p:sp>
          <p:nvSpPr>
            <p:cNvPr id="11565" name="Google Shape;11565;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73"/>
          <p:cNvGrpSpPr/>
          <p:nvPr/>
        </p:nvGrpSpPr>
        <p:grpSpPr>
          <a:xfrm>
            <a:off x="1309875" y="1499912"/>
            <a:ext cx="359015" cy="358633"/>
            <a:chOff x="1309875" y="1499912"/>
            <a:chExt cx="359015" cy="358633"/>
          </a:xfrm>
        </p:grpSpPr>
        <p:sp>
          <p:nvSpPr>
            <p:cNvPr id="11572" name="Google Shape;11572;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73"/>
          <p:cNvGrpSpPr/>
          <p:nvPr/>
        </p:nvGrpSpPr>
        <p:grpSpPr>
          <a:xfrm>
            <a:off x="2219466" y="1500293"/>
            <a:ext cx="330613" cy="359015"/>
            <a:chOff x="2219466" y="1500293"/>
            <a:chExt cx="330613" cy="359015"/>
          </a:xfrm>
        </p:grpSpPr>
        <p:sp>
          <p:nvSpPr>
            <p:cNvPr id="11582" name="Google Shape;11582;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3"/>
          <p:cNvGrpSpPr/>
          <p:nvPr/>
        </p:nvGrpSpPr>
        <p:grpSpPr>
          <a:xfrm>
            <a:off x="5343544" y="1509358"/>
            <a:ext cx="244676" cy="351095"/>
            <a:chOff x="5343544" y="1509358"/>
            <a:chExt cx="244676" cy="351095"/>
          </a:xfrm>
        </p:grpSpPr>
        <p:sp>
          <p:nvSpPr>
            <p:cNvPr id="11585" name="Google Shape;11585;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3"/>
          <p:cNvGrpSpPr/>
          <p:nvPr/>
        </p:nvGrpSpPr>
        <p:grpSpPr>
          <a:xfrm>
            <a:off x="4882340" y="1509358"/>
            <a:ext cx="246171" cy="351095"/>
            <a:chOff x="4882340" y="1509358"/>
            <a:chExt cx="246171" cy="351095"/>
          </a:xfrm>
        </p:grpSpPr>
        <p:sp>
          <p:nvSpPr>
            <p:cNvPr id="11589" name="Google Shape;11589;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73"/>
          <p:cNvGrpSpPr/>
          <p:nvPr/>
        </p:nvGrpSpPr>
        <p:grpSpPr>
          <a:xfrm>
            <a:off x="6273204" y="1509008"/>
            <a:ext cx="236343" cy="351445"/>
            <a:chOff x="6273204" y="1509008"/>
            <a:chExt cx="236343" cy="351445"/>
          </a:xfrm>
        </p:grpSpPr>
        <p:sp>
          <p:nvSpPr>
            <p:cNvPr id="11595" name="Google Shape;11595;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7" name="Google Shape;11597;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8" name="Google Shape;11598;p73"/>
          <p:cNvGrpSpPr/>
          <p:nvPr/>
        </p:nvGrpSpPr>
        <p:grpSpPr>
          <a:xfrm>
            <a:off x="7219530" y="1508244"/>
            <a:ext cx="191625" cy="352209"/>
            <a:chOff x="7219530" y="1508244"/>
            <a:chExt cx="191625" cy="352209"/>
          </a:xfrm>
        </p:grpSpPr>
        <p:sp>
          <p:nvSpPr>
            <p:cNvPr id="11599" name="Google Shape;11599;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73"/>
          <p:cNvGrpSpPr/>
          <p:nvPr/>
        </p:nvGrpSpPr>
        <p:grpSpPr>
          <a:xfrm>
            <a:off x="7699309" y="1508626"/>
            <a:ext cx="154922" cy="351827"/>
            <a:chOff x="7699309" y="1508626"/>
            <a:chExt cx="154922" cy="351827"/>
          </a:xfrm>
        </p:grpSpPr>
        <p:sp>
          <p:nvSpPr>
            <p:cNvPr id="11602" name="Google Shape;11602;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73"/>
          <p:cNvGrpSpPr/>
          <p:nvPr/>
        </p:nvGrpSpPr>
        <p:grpSpPr>
          <a:xfrm>
            <a:off x="8161690" y="1509008"/>
            <a:ext cx="153396" cy="351064"/>
            <a:chOff x="8161690" y="1509008"/>
            <a:chExt cx="153396" cy="351064"/>
          </a:xfrm>
        </p:grpSpPr>
        <p:sp>
          <p:nvSpPr>
            <p:cNvPr id="11610" name="Google Shape;11610;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3"/>
          <p:cNvGrpSpPr/>
          <p:nvPr/>
        </p:nvGrpSpPr>
        <p:grpSpPr>
          <a:xfrm>
            <a:off x="6746940" y="1508881"/>
            <a:ext cx="213221" cy="352304"/>
            <a:chOff x="6746940" y="1508881"/>
            <a:chExt cx="213221" cy="352304"/>
          </a:xfrm>
        </p:grpSpPr>
        <p:sp>
          <p:nvSpPr>
            <p:cNvPr id="11615" name="Google Shape;11615;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73"/>
          <p:cNvGrpSpPr/>
          <p:nvPr/>
        </p:nvGrpSpPr>
        <p:grpSpPr>
          <a:xfrm>
            <a:off x="5770336" y="2007615"/>
            <a:ext cx="350682" cy="292097"/>
            <a:chOff x="5770336" y="2007615"/>
            <a:chExt cx="350682" cy="292097"/>
          </a:xfrm>
        </p:grpSpPr>
        <p:sp>
          <p:nvSpPr>
            <p:cNvPr id="11620" name="Google Shape;11620;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73"/>
          <p:cNvGrpSpPr/>
          <p:nvPr/>
        </p:nvGrpSpPr>
        <p:grpSpPr>
          <a:xfrm>
            <a:off x="5326878" y="1980358"/>
            <a:ext cx="350332" cy="346229"/>
            <a:chOff x="5326878" y="1980358"/>
            <a:chExt cx="350332" cy="346229"/>
          </a:xfrm>
        </p:grpSpPr>
        <p:sp>
          <p:nvSpPr>
            <p:cNvPr id="11625" name="Google Shape;11625;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9" name="Google Shape;11629;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0" name="Google Shape;11630;p73"/>
          <p:cNvGrpSpPr/>
          <p:nvPr/>
        </p:nvGrpSpPr>
        <p:grpSpPr>
          <a:xfrm>
            <a:off x="4883835" y="1992571"/>
            <a:ext cx="350300" cy="323043"/>
            <a:chOff x="4883835" y="1992571"/>
            <a:chExt cx="350300" cy="323043"/>
          </a:xfrm>
        </p:grpSpPr>
        <p:sp>
          <p:nvSpPr>
            <p:cNvPr id="11631" name="Google Shape;11631;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3"/>
          <p:cNvGrpSpPr/>
          <p:nvPr/>
        </p:nvGrpSpPr>
        <p:grpSpPr>
          <a:xfrm>
            <a:off x="7548967" y="1978927"/>
            <a:ext cx="333285" cy="349950"/>
            <a:chOff x="7548967" y="1978927"/>
            <a:chExt cx="333285" cy="349950"/>
          </a:xfrm>
        </p:grpSpPr>
        <p:sp>
          <p:nvSpPr>
            <p:cNvPr id="11638" name="Google Shape;11638;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73"/>
          <p:cNvGrpSpPr/>
          <p:nvPr/>
        </p:nvGrpSpPr>
        <p:grpSpPr>
          <a:xfrm>
            <a:off x="6214142" y="1978927"/>
            <a:ext cx="346515" cy="350300"/>
            <a:chOff x="6214142" y="1978927"/>
            <a:chExt cx="346515" cy="350300"/>
          </a:xfrm>
        </p:grpSpPr>
        <p:sp>
          <p:nvSpPr>
            <p:cNvPr id="11646" name="Google Shape;11646;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73"/>
          <p:cNvGrpSpPr/>
          <p:nvPr/>
        </p:nvGrpSpPr>
        <p:grpSpPr>
          <a:xfrm>
            <a:off x="7105923" y="1978545"/>
            <a:ext cx="333285" cy="350682"/>
            <a:chOff x="7105923" y="1978545"/>
            <a:chExt cx="333285" cy="350682"/>
          </a:xfrm>
        </p:grpSpPr>
        <p:sp>
          <p:nvSpPr>
            <p:cNvPr id="11649" name="Google Shape;11649;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8" name="Google Shape;11658;p73"/>
          <p:cNvGrpSpPr/>
          <p:nvPr/>
        </p:nvGrpSpPr>
        <p:grpSpPr>
          <a:xfrm>
            <a:off x="3616406" y="2422352"/>
            <a:ext cx="203393" cy="351827"/>
            <a:chOff x="3616406" y="2422352"/>
            <a:chExt cx="203393" cy="351827"/>
          </a:xfrm>
        </p:grpSpPr>
        <p:sp>
          <p:nvSpPr>
            <p:cNvPr id="11659" name="Google Shape;11659;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73"/>
          <p:cNvGrpSpPr/>
          <p:nvPr/>
        </p:nvGrpSpPr>
        <p:grpSpPr>
          <a:xfrm>
            <a:off x="878187" y="2421970"/>
            <a:ext cx="272696" cy="351827"/>
            <a:chOff x="913012" y="2421970"/>
            <a:chExt cx="272696" cy="351827"/>
          </a:xfrm>
        </p:grpSpPr>
        <p:sp>
          <p:nvSpPr>
            <p:cNvPr id="11662" name="Google Shape;11662;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73"/>
          <p:cNvGrpSpPr/>
          <p:nvPr/>
        </p:nvGrpSpPr>
        <p:grpSpPr>
          <a:xfrm>
            <a:off x="2274743" y="2422352"/>
            <a:ext cx="255649" cy="351445"/>
            <a:chOff x="2274743" y="2422352"/>
            <a:chExt cx="255649" cy="351445"/>
          </a:xfrm>
        </p:grpSpPr>
        <p:sp>
          <p:nvSpPr>
            <p:cNvPr id="11667" name="Google Shape;11667;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73"/>
          <p:cNvGrpSpPr/>
          <p:nvPr/>
        </p:nvGrpSpPr>
        <p:grpSpPr>
          <a:xfrm>
            <a:off x="2708723" y="2421239"/>
            <a:ext cx="246552" cy="352558"/>
            <a:chOff x="2708723" y="2421239"/>
            <a:chExt cx="246552" cy="352558"/>
          </a:xfrm>
        </p:grpSpPr>
        <p:sp>
          <p:nvSpPr>
            <p:cNvPr id="11671" name="Google Shape;11671;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3"/>
          <p:cNvGrpSpPr/>
          <p:nvPr/>
        </p:nvGrpSpPr>
        <p:grpSpPr>
          <a:xfrm>
            <a:off x="1835485" y="2422352"/>
            <a:ext cx="259433" cy="350714"/>
            <a:chOff x="1835485" y="2422352"/>
            <a:chExt cx="259433" cy="350714"/>
          </a:xfrm>
        </p:grpSpPr>
        <p:sp>
          <p:nvSpPr>
            <p:cNvPr id="11674" name="Google Shape;11674;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73"/>
          <p:cNvGrpSpPr/>
          <p:nvPr/>
        </p:nvGrpSpPr>
        <p:grpSpPr>
          <a:xfrm>
            <a:off x="3150240" y="2422352"/>
            <a:ext cx="212489" cy="351445"/>
            <a:chOff x="3150240" y="2422352"/>
            <a:chExt cx="212489" cy="351445"/>
          </a:xfrm>
        </p:grpSpPr>
        <p:sp>
          <p:nvSpPr>
            <p:cNvPr id="11682" name="Google Shape;11682;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73"/>
          <p:cNvGrpSpPr/>
          <p:nvPr/>
        </p:nvGrpSpPr>
        <p:grpSpPr>
          <a:xfrm>
            <a:off x="1367060" y="2422129"/>
            <a:ext cx="269261" cy="352050"/>
            <a:chOff x="1367060" y="2422129"/>
            <a:chExt cx="269261" cy="352050"/>
          </a:xfrm>
        </p:grpSpPr>
        <p:sp>
          <p:nvSpPr>
            <p:cNvPr id="11685" name="Google Shape;11685;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9" name="Google Shape;11699;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0" name="Google Shape;11700;p73"/>
          <p:cNvGrpSpPr/>
          <p:nvPr/>
        </p:nvGrpSpPr>
        <p:grpSpPr>
          <a:xfrm>
            <a:off x="4882690" y="2425405"/>
            <a:ext cx="274573" cy="350682"/>
            <a:chOff x="4882690" y="2425405"/>
            <a:chExt cx="274573" cy="350682"/>
          </a:xfrm>
        </p:grpSpPr>
        <p:sp>
          <p:nvSpPr>
            <p:cNvPr id="11701" name="Google Shape;11701;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73"/>
          <p:cNvGrpSpPr/>
          <p:nvPr/>
        </p:nvGrpSpPr>
        <p:grpSpPr>
          <a:xfrm>
            <a:off x="6627639" y="2443884"/>
            <a:ext cx="355993" cy="313247"/>
            <a:chOff x="6627639" y="2443884"/>
            <a:chExt cx="355993" cy="313247"/>
          </a:xfrm>
        </p:grpSpPr>
        <p:sp>
          <p:nvSpPr>
            <p:cNvPr id="11704" name="Google Shape;11704;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73"/>
          <p:cNvGrpSpPr/>
          <p:nvPr/>
        </p:nvGrpSpPr>
        <p:grpSpPr>
          <a:xfrm>
            <a:off x="6183451" y="2462140"/>
            <a:ext cx="351445" cy="277976"/>
            <a:chOff x="6183451" y="2462140"/>
            <a:chExt cx="351445" cy="277976"/>
          </a:xfrm>
        </p:grpSpPr>
        <p:sp>
          <p:nvSpPr>
            <p:cNvPr id="11708" name="Google Shape;11708;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73"/>
          <p:cNvGrpSpPr/>
          <p:nvPr/>
        </p:nvGrpSpPr>
        <p:grpSpPr>
          <a:xfrm>
            <a:off x="5735477" y="2429858"/>
            <a:ext cx="353354" cy="341299"/>
            <a:chOff x="5735477" y="2429858"/>
            <a:chExt cx="353354" cy="341299"/>
          </a:xfrm>
        </p:grpSpPr>
        <p:sp>
          <p:nvSpPr>
            <p:cNvPr id="11716" name="Google Shape;11716;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3"/>
          <p:cNvGrpSpPr/>
          <p:nvPr/>
        </p:nvGrpSpPr>
        <p:grpSpPr>
          <a:xfrm>
            <a:off x="5243735" y="2446973"/>
            <a:ext cx="405255" cy="275499"/>
            <a:chOff x="5283337" y="2478774"/>
            <a:chExt cx="358633" cy="243913"/>
          </a:xfrm>
        </p:grpSpPr>
        <p:sp>
          <p:nvSpPr>
            <p:cNvPr id="11723" name="Google Shape;11723;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73"/>
          <p:cNvGrpSpPr/>
          <p:nvPr/>
        </p:nvGrpSpPr>
        <p:grpSpPr>
          <a:xfrm>
            <a:off x="7964753" y="2470823"/>
            <a:ext cx="362068" cy="258670"/>
            <a:chOff x="7964753" y="2470823"/>
            <a:chExt cx="362068" cy="258670"/>
          </a:xfrm>
        </p:grpSpPr>
        <p:sp>
          <p:nvSpPr>
            <p:cNvPr id="11741" name="Google Shape;11741;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73"/>
          <p:cNvGrpSpPr/>
          <p:nvPr/>
        </p:nvGrpSpPr>
        <p:grpSpPr>
          <a:xfrm>
            <a:off x="7524349" y="2456447"/>
            <a:ext cx="350332" cy="288948"/>
            <a:chOff x="7524349" y="2456447"/>
            <a:chExt cx="350332" cy="288948"/>
          </a:xfrm>
        </p:grpSpPr>
        <p:sp>
          <p:nvSpPr>
            <p:cNvPr id="11751" name="Google Shape;11751;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3"/>
          <p:cNvGrpSpPr/>
          <p:nvPr/>
        </p:nvGrpSpPr>
        <p:grpSpPr>
          <a:xfrm>
            <a:off x="3972749" y="2894211"/>
            <a:ext cx="355230" cy="356725"/>
            <a:chOff x="3972749" y="2894211"/>
            <a:chExt cx="355230" cy="356725"/>
          </a:xfrm>
        </p:grpSpPr>
        <p:sp>
          <p:nvSpPr>
            <p:cNvPr id="11757" name="Google Shape;11757;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73"/>
          <p:cNvGrpSpPr/>
          <p:nvPr/>
        </p:nvGrpSpPr>
        <p:grpSpPr>
          <a:xfrm>
            <a:off x="3527797" y="2918796"/>
            <a:ext cx="355993" cy="307904"/>
            <a:chOff x="3527797" y="2918796"/>
            <a:chExt cx="355993" cy="307904"/>
          </a:xfrm>
        </p:grpSpPr>
        <p:sp>
          <p:nvSpPr>
            <p:cNvPr id="11763" name="Google Shape;11763;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73"/>
          <p:cNvGrpSpPr/>
          <p:nvPr/>
        </p:nvGrpSpPr>
        <p:grpSpPr>
          <a:xfrm>
            <a:off x="3082845" y="2920959"/>
            <a:ext cx="356375" cy="302338"/>
            <a:chOff x="3082845" y="2920959"/>
            <a:chExt cx="356375" cy="302338"/>
          </a:xfrm>
        </p:grpSpPr>
        <p:sp>
          <p:nvSpPr>
            <p:cNvPr id="11774" name="Google Shape;11774;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3"/>
          <p:cNvGrpSpPr/>
          <p:nvPr/>
        </p:nvGrpSpPr>
        <p:grpSpPr>
          <a:xfrm>
            <a:off x="2639038" y="2894942"/>
            <a:ext cx="355612" cy="355612"/>
            <a:chOff x="2639038" y="2894942"/>
            <a:chExt cx="355612" cy="355612"/>
          </a:xfrm>
        </p:grpSpPr>
        <p:sp>
          <p:nvSpPr>
            <p:cNvPr id="11777" name="Google Shape;11777;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73"/>
          <p:cNvGrpSpPr/>
          <p:nvPr/>
        </p:nvGrpSpPr>
        <p:grpSpPr>
          <a:xfrm>
            <a:off x="2194468" y="2938865"/>
            <a:ext cx="355993" cy="267766"/>
            <a:chOff x="2194468" y="2938865"/>
            <a:chExt cx="355993" cy="267766"/>
          </a:xfrm>
        </p:grpSpPr>
        <p:sp>
          <p:nvSpPr>
            <p:cNvPr id="11780" name="Google Shape;11780;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73"/>
          <p:cNvGrpSpPr/>
          <p:nvPr/>
        </p:nvGrpSpPr>
        <p:grpSpPr>
          <a:xfrm>
            <a:off x="1749897" y="2894561"/>
            <a:ext cx="355993" cy="355612"/>
            <a:chOff x="1749897" y="2894561"/>
            <a:chExt cx="355993" cy="355612"/>
          </a:xfrm>
        </p:grpSpPr>
        <p:sp>
          <p:nvSpPr>
            <p:cNvPr id="11801" name="Google Shape;11801;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73"/>
          <p:cNvGrpSpPr/>
          <p:nvPr/>
        </p:nvGrpSpPr>
        <p:grpSpPr>
          <a:xfrm>
            <a:off x="1305327" y="2894211"/>
            <a:ext cx="357520" cy="357488"/>
            <a:chOff x="1305327" y="2894211"/>
            <a:chExt cx="357520" cy="357488"/>
          </a:xfrm>
        </p:grpSpPr>
        <p:sp>
          <p:nvSpPr>
            <p:cNvPr id="11813" name="Google Shape;11813;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73"/>
          <p:cNvGrpSpPr/>
          <p:nvPr/>
        </p:nvGrpSpPr>
        <p:grpSpPr>
          <a:xfrm>
            <a:off x="853950" y="2894720"/>
            <a:ext cx="364104" cy="353290"/>
            <a:chOff x="853950" y="2894720"/>
            <a:chExt cx="364104" cy="353290"/>
          </a:xfrm>
        </p:grpSpPr>
        <p:sp>
          <p:nvSpPr>
            <p:cNvPr id="11819" name="Google Shape;11819;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73"/>
          <p:cNvGrpSpPr/>
          <p:nvPr/>
        </p:nvGrpSpPr>
        <p:grpSpPr>
          <a:xfrm>
            <a:off x="7066548" y="2912594"/>
            <a:ext cx="352209" cy="334938"/>
            <a:chOff x="7066548" y="2912594"/>
            <a:chExt cx="352209" cy="334938"/>
          </a:xfrm>
        </p:grpSpPr>
        <p:sp>
          <p:nvSpPr>
            <p:cNvPr id="11827" name="Google Shape;11827;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3" name="Google Shape;11833;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5" name="Google Shape;11835;p73"/>
          <p:cNvGrpSpPr/>
          <p:nvPr/>
        </p:nvGrpSpPr>
        <p:grpSpPr>
          <a:xfrm>
            <a:off x="7541397" y="2904802"/>
            <a:ext cx="318495" cy="352209"/>
            <a:chOff x="7541397" y="2904802"/>
            <a:chExt cx="318495" cy="352209"/>
          </a:xfrm>
        </p:grpSpPr>
        <p:sp>
          <p:nvSpPr>
            <p:cNvPr id="11836" name="Google Shape;11836;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73"/>
          <p:cNvGrpSpPr/>
          <p:nvPr/>
        </p:nvGrpSpPr>
        <p:grpSpPr>
          <a:xfrm>
            <a:off x="8003015" y="2904039"/>
            <a:ext cx="306759" cy="351445"/>
            <a:chOff x="8003015" y="2904039"/>
            <a:chExt cx="306759" cy="351445"/>
          </a:xfrm>
        </p:grpSpPr>
        <p:sp>
          <p:nvSpPr>
            <p:cNvPr id="11839" name="Google Shape;11839;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73"/>
          <p:cNvGrpSpPr/>
          <p:nvPr/>
        </p:nvGrpSpPr>
        <p:grpSpPr>
          <a:xfrm>
            <a:off x="5687770" y="2885496"/>
            <a:ext cx="369638" cy="369606"/>
            <a:chOff x="5687770" y="2885496"/>
            <a:chExt cx="369638" cy="369606"/>
          </a:xfrm>
        </p:grpSpPr>
        <p:sp>
          <p:nvSpPr>
            <p:cNvPr id="11846" name="Google Shape;11846;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73"/>
          <p:cNvGrpSpPr/>
          <p:nvPr/>
        </p:nvGrpSpPr>
        <p:grpSpPr>
          <a:xfrm>
            <a:off x="4881958" y="2904802"/>
            <a:ext cx="156417" cy="349537"/>
            <a:chOff x="4881958" y="2904802"/>
            <a:chExt cx="156417" cy="349537"/>
          </a:xfrm>
        </p:grpSpPr>
        <p:sp>
          <p:nvSpPr>
            <p:cNvPr id="11857" name="Google Shape;11857;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3"/>
          <p:cNvGrpSpPr/>
          <p:nvPr/>
        </p:nvGrpSpPr>
        <p:grpSpPr>
          <a:xfrm>
            <a:off x="5230318" y="2886514"/>
            <a:ext cx="371133" cy="367443"/>
            <a:chOff x="5230318" y="2886514"/>
            <a:chExt cx="371133" cy="367443"/>
          </a:xfrm>
        </p:grpSpPr>
        <p:sp>
          <p:nvSpPr>
            <p:cNvPr id="11865" name="Google Shape;11865;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73"/>
          <p:cNvGrpSpPr/>
          <p:nvPr/>
        </p:nvGrpSpPr>
        <p:grpSpPr>
          <a:xfrm>
            <a:off x="5748358" y="3434578"/>
            <a:ext cx="352590" cy="182561"/>
            <a:chOff x="5748358" y="3434578"/>
            <a:chExt cx="352590" cy="182561"/>
          </a:xfrm>
        </p:grpSpPr>
        <p:sp>
          <p:nvSpPr>
            <p:cNvPr id="11875" name="Google Shape;11875;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3"/>
          <p:cNvGrpSpPr/>
          <p:nvPr/>
        </p:nvGrpSpPr>
        <p:grpSpPr>
          <a:xfrm>
            <a:off x="862283" y="4274771"/>
            <a:ext cx="341204" cy="359301"/>
            <a:chOff x="862283" y="4274771"/>
            <a:chExt cx="341204" cy="359301"/>
          </a:xfrm>
        </p:grpSpPr>
        <p:sp>
          <p:nvSpPr>
            <p:cNvPr id="11882" name="Google Shape;11882;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73"/>
          <p:cNvGrpSpPr/>
          <p:nvPr/>
        </p:nvGrpSpPr>
        <p:grpSpPr>
          <a:xfrm>
            <a:off x="1396957" y="4287365"/>
            <a:ext cx="301861" cy="332871"/>
            <a:chOff x="1396957" y="4287365"/>
            <a:chExt cx="301861" cy="332871"/>
          </a:xfrm>
        </p:grpSpPr>
        <p:sp>
          <p:nvSpPr>
            <p:cNvPr id="11886" name="Google Shape;11886;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73"/>
          <p:cNvGrpSpPr/>
          <p:nvPr/>
        </p:nvGrpSpPr>
        <p:grpSpPr>
          <a:xfrm>
            <a:off x="1865381" y="4277506"/>
            <a:ext cx="396131" cy="355612"/>
            <a:chOff x="1865381" y="4277506"/>
            <a:chExt cx="396131" cy="355612"/>
          </a:xfrm>
        </p:grpSpPr>
        <p:sp>
          <p:nvSpPr>
            <p:cNvPr id="11902" name="Google Shape;11902;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73"/>
          <p:cNvGrpSpPr/>
          <p:nvPr/>
        </p:nvGrpSpPr>
        <p:grpSpPr>
          <a:xfrm>
            <a:off x="2411823" y="4303999"/>
            <a:ext cx="334398" cy="299953"/>
            <a:chOff x="2411823" y="4303999"/>
            <a:chExt cx="334398" cy="299953"/>
          </a:xfrm>
        </p:grpSpPr>
        <p:sp>
          <p:nvSpPr>
            <p:cNvPr id="11909" name="Google Shape;11909;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73"/>
          <p:cNvGrpSpPr/>
          <p:nvPr/>
        </p:nvGrpSpPr>
        <p:grpSpPr>
          <a:xfrm>
            <a:off x="2903337" y="4279032"/>
            <a:ext cx="382519" cy="350682"/>
            <a:chOff x="2903337" y="4279032"/>
            <a:chExt cx="382519" cy="350682"/>
          </a:xfrm>
        </p:grpSpPr>
        <p:sp>
          <p:nvSpPr>
            <p:cNvPr id="11917" name="Google Shape;11917;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73"/>
          <p:cNvGrpSpPr/>
          <p:nvPr/>
        </p:nvGrpSpPr>
        <p:grpSpPr>
          <a:xfrm>
            <a:off x="3933342" y="4315767"/>
            <a:ext cx="383632" cy="276449"/>
            <a:chOff x="3933342" y="4315767"/>
            <a:chExt cx="383632" cy="276449"/>
          </a:xfrm>
        </p:grpSpPr>
        <p:sp>
          <p:nvSpPr>
            <p:cNvPr id="11933" name="Google Shape;11933;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73"/>
          <p:cNvGrpSpPr/>
          <p:nvPr/>
        </p:nvGrpSpPr>
        <p:grpSpPr>
          <a:xfrm>
            <a:off x="3441065" y="4302505"/>
            <a:ext cx="337069" cy="302593"/>
            <a:chOff x="3441065" y="4302505"/>
            <a:chExt cx="337069" cy="302593"/>
          </a:xfrm>
        </p:grpSpPr>
        <p:sp>
          <p:nvSpPr>
            <p:cNvPr id="11940" name="Google Shape;11940;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73"/>
          <p:cNvGrpSpPr/>
          <p:nvPr/>
        </p:nvGrpSpPr>
        <p:grpSpPr>
          <a:xfrm>
            <a:off x="3532345" y="3362635"/>
            <a:ext cx="339328" cy="336274"/>
            <a:chOff x="3532345" y="3362635"/>
            <a:chExt cx="339328" cy="336274"/>
          </a:xfrm>
        </p:grpSpPr>
        <p:sp>
          <p:nvSpPr>
            <p:cNvPr id="11954" name="Google Shape;11954;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9" name="Google Shape;11959;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0" name="Google Shape;11960;p73"/>
          <p:cNvGrpSpPr/>
          <p:nvPr/>
        </p:nvGrpSpPr>
        <p:grpSpPr>
          <a:xfrm>
            <a:off x="1883955" y="3808700"/>
            <a:ext cx="162873" cy="351445"/>
            <a:chOff x="1883955" y="3808700"/>
            <a:chExt cx="162873" cy="351445"/>
          </a:xfrm>
        </p:grpSpPr>
        <p:sp>
          <p:nvSpPr>
            <p:cNvPr id="11961" name="Google Shape;11961;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73"/>
          <p:cNvGrpSpPr/>
          <p:nvPr/>
        </p:nvGrpSpPr>
        <p:grpSpPr>
          <a:xfrm>
            <a:off x="939156" y="3809209"/>
            <a:ext cx="192007" cy="351318"/>
            <a:chOff x="939156" y="3809209"/>
            <a:chExt cx="192007" cy="351318"/>
          </a:xfrm>
        </p:grpSpPr>
        <p:sp>
          <p:nvSpPr>
            <p:cNvPr id="11964" name="Google Shape;11964;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3"/>
          <p:cNvGrpSpPr/>
          <p:nvPr/>
        </p:nvGrpSpPr>
        <p:grpSpPr>
          <a:xfrm>
            <a:off x="2306167" y="3809845"/>
            <a:ext cx="193915" cy="349155"/>
            <a:chOff x="2306167" y="3809845"/>
            <a:chExt cx="193915" cy="349155"/>
          </a:xfrm>
        </p:grpSpPr>
        <p:sp>
          <p:nvSpPr>
            <p:cNvPr id="11967" name="Google Shape;11967;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73"/>
          <p:cNvGrpSpPr/>
          <p:nvPr/>
        </p:nvGrpSpPr>
        <p:grpSpPr>
          <a:xfrm>
            <a:off x="1323901" y="3807173"/>
            <a:ext cx="356343" cy="356757"/>
            <a:chOff x="1323901" y="3807173"/>
            <a:chExt cx="356343" cy="356757"/>
          </a:xfrm>
        </p:grpSpPr>
        <p:sp>
          <p:nvSpPr>
            <p:cNvPr id="11975" name="Google Shape;11975;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9" name="Google Shape;11999;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0" name="Google Shape;12000;p73"/>
          <p:cNvGrpSpPr/>
          <p:nvPr/>
        </p:nvGrpSpPr>
        <p:grpSpPr>
          <a:xfrm>
            <a:off x="859262" y="3353920"/>
            <a:ext cx="306759" cy="351445"/>
            <a:chOff x="859262" y="3353920"/>
            <a:chExt cx="306759" cy="351445"/>
          </a:xfrm>
        </p:grpSpPr>
        <p:sp>
          <p:nvSpPr>
            <p:cNvPr id="12001" name="Google Shape;12001;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6" name="Google Shape;12006;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7" name="Google Shape;12007;p73"/>
          <p:cNvGrpSpPr/>
          <p:nvPr/>
        </p:nvGrpSpPr>
        <p:grpSpPr>
          <a:xfrm>
            <a:off x="3967437" y="3837102"/>
            <a:ext cx="364708" cy="295405"/>
            <a:chOff x="3967437" y="3837102"/>
            <a:chExt cx="364708" cy="295405"/>
          </a:xfrm>
        </p:grpSpPr>
        <p:sp>
          <p:nvSpPr>
            <p:cNvPr id="12008" name="Google Shape;12008;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3" name="Google Shape;12013;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6" name="Google Shape;12016;p73"/>
          <p:cNvGrpSpPr/>
          <p:nvPr/>
        </p:nvGrpSpPr>
        <p:grpSpPr>
          <a:xfrm>
            <a:off x="5811827" y="3806451"/>
            <a:ext cx="283743" cy="308444"/>
            <a:chOff x="5964227" y="3858701"/>
            <a:chExt cx="283743" cy="308444"/>
          </a:xfrm>
        </p:grpSpPr>
        <p:sp>
          <p:nvSpPr>
            <p:cNvPr id="12017" name="Google Shape;12017;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73"/>
          <p:cNvGrpSpPr/>
          <p:nvPr/>
        </p:nvGrpSpPr>
        <p:grpSpPr>
          <a:xfrm>
            <a:off x="6243508" y="3873073"/>
            <a:ext cx="320372" cy="213602"/>
            <a:chOff x="6395908" y="3873073"/>
            <a:chExt cx="320372" cy="213602"/>
          </a:xfrm>
        </p:grpSpPr>
        <p:sp>
          <p:nvSpPr>
            <p:cNvPr id="12022" name="Google Shape;12022;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3"/>
          <p:cNvGrpSpPr/>
          <p:nvPr/>
        </p:nvGrpSpPr>
        <p:grpSpPr>
          <a:xfrm>
            <a:off x="7262890" y="3802816"/>
            <a:ext cx="357138" cy="352018"/>
            <a:chOff x="7415290" y="3802816"/>
            <a:chExt cx="357138" cy="352018"/>
          </a:xfrm>
        </p:grpSpPr>
        <p:sp>
          <p:nvSpPr>
            <p:cNvPr id="12033" name="Google Shape;12033;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3"/>
          <p:cNvGrpSpPr/>
          <p:nvPr/>
        </p:nvGrpSpPr>
        <p:grpSpPr>
          <a:xfrm>
            <a:off x="6737312" y="3833413"/>
            <a:ext cx="355230" cy="293401"/>
            <a:chOff x="6889712" y="3833413"/>
            <a:chExt cx="355230" cy="293401"/>
          </a:xfrm>
        </p:grpSpPr>
        <p:sp>
          <p:nvSpPr>
            <p:cNvPr id="12042" name="Google Shape;12042;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73"/>
          <p:cNvGrpSpPr/>
          <p:nvPr/>
        </p:nvGrpSpPr>
        <p:grpSpPr>
          <a:xfrm>
            <a:off x="7707152" y="3835870"/>
            <a:ext cx="282318" cy="337168"/>
            <a:chOff x="1635875" y="237775"/>
            <a:chExt cx="4370250" cy="5219325"/>
          </a:xfrm>
        </p:grpSpPr>
        <p:sp>
          <p:nvSpPr>
            <p:cNvPr id="12048" name="Google Shape;12048;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73"/>
          <p:cNvGrpSpPr/>
          <p:nvPr/>
        </p:nvGrpSpPr>
        <p:grpSpPr>
          <a:xfrm>
            <a:off x="3103963" y="3361140"/>
            <a:ext cx="297886" cy="337578"/>
            <a:chOff x="3103963" y="3361140"/>
            <a:chExt cx="297886" cy="337578"/>
          </a:xfrm>
        </p:grpSpPr>
        <p:sp>
          <p:nvSpPr>
            <p:cNvPr id="12051" name="Google Shape;12051;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73"/>
          <p:cNvGrpSpPr/>
          <p:nvPr/>
        </p:nvGrpSpPr>
        <p:grpSpPr>
          <a:xfrm>
            <a:off x="2667821" y="3361108"/>
            <a:ext cx="273046" cy="337801"/>
            <a:chOff x="2667821" y="3361108"/>
            <a:chExt cx="273046" cy="337801"/>
          </a:xfrm>
        </p:grpSpPr>
        <p:sp>
          <p:nvSpPr>
            <p:cNvPr id="12076" name="Google Shape;12076;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73"/>
          <p:cNvGrpSpPr/>
          <p:nvPr/>
        </p:nvGrpSpPr>
        <p:grpSpPr>
          <a:xfrm>
            <a:off x="2212469" y="3360313"/>
            <a:ext cx="282715" cy="338660"/>
            <a:chOff x="2212469" y="3360313"/>
            <a:chExt cx="282715" cy="338660"/>
          </a:xfrm>
        </p:grpSpPr>
        <p:sp>
          <p:nvSpPr>
            <p:cNvPr id="12096" name="Google Shape;12096;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73"/>
          <p:cNvGrpSpPr/>
          <p:nvPr/>
        </p:nvGrpSpPr>
        <p:grpSpPr>
          <a:xfrm>
            <a:off x="1768821" y="3361108"/>
            <a:ext cx="278739" cy="339073"/>
            <a:chOff x="1768821" y="3361108"/>
            <a:chExt cx="278739" cy="339073"/>
          </a:xfrm>
        </p:grpSpPr>
        <p:sp>
          <p:nvSpPr>
            <p:cNvPr id="12100" name="Google Shape;12100;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73"/>
          <p:cNvGrpSpPr/>
          <p:nvPr/>
        </p:nvGrpSpPr>
        <p:grpSpPr>
          <a:xfrm>
            <a:off x="5337883" y="3336873"/>
            <a:ext cx="307141" cy="376826"/>
            <a:chOff x="5337883" y="3336873"/>
            <a:chExt cx="307141" cy="376826"/>
          </a:xfrm>
        </p:grpSpPr>
        <p:sp>
          <p:nvSpPr>
            <p:cNvPr id="12112" name="Google Shape;12112;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3"/>
          <p:cNvGrpSpPr/>
          <p:nvPr/>
        </p:nvGrpSpPr>
        <p:grpSpPr>
          <a:xfrm>
            <a:off x="4883835" y="3337255"/>
            <a:ext cx="323425" cy="377557"/>
            <a:chOff x="4883835" y="3337255"/>
            <a:chExt cx="323425" cy="377557"/>
          </a:xfrm>
        </p:grpSpPr>
        <p:sp>
          <p:nvSpPr>
            <p:cNvPr id="12115" name="Google Shape;12115;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73"/>
          <p:cNvGrpSpPr/>
          <p:nvPr/>
        </p:nvGrpSpPr>
        <p:grpSpPr>
          <a:xfrm>
            <a:off x="6193310" y="3407289"/>
            <a:ext cx="352590" cy="237488"/>
            <a:chOff x="6193310" y="3407289"/>
            <a:chExt cx="352590" cy="237488"/>
          </a:xfrm>
        </p:grpSpPr>
        <p:sp>
          <p:nvSpPr>
            <p:cNvPr id="12119" name="Google Shape;12119;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73"/>
          <p:cNvGrpSpPr/>
          <p:nvPr/>
        </p:nvGrpSpPr>
        <p:grpSpPr>
          <a:xfrm>
            <a:off x="6637117" y="3397843"/>
            <a:ext cx="353735" cy="254504"/>
            <a:chOff x="6637117" y="3397843"/>
            <a:chExt cx="353735" cy="254504"/>
          </a:xfrm>
        </p:grpSpPr>
        <p:sp>
          <p:nvSpPr>
            <p:cNvPr id="12125" name="Google Shape;12125;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73"/>
          <p:cNvGrpSpPr/>
          <p:nvPr/>
        </p:nvGrpSpPr>
        <p:grpSpPr>
          <a:xfrm>
            <a:off x="7075994" y="3349531"/>
            <a:ext cx="360637" cy="352336"/>
            <a:chOff x="7075994" y="3349531"/>
            <a:chExt cx="360637" cy="352336"/>
          </a:xfrm>
        </p:grpSpPr>
        <p:sp>
          <p:nvSpPr>
            <p:cNvPr id="12132" name="Google Shape;12132;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73"/>
          <p:cNvGrpSpPr/>
          <p:nvPr/>
        </p:nvGrpSpPr>
        <p:grpSpPr>
          <a:xfrm>
            <a:off x="7651983" y="3349181"/>
            <a:ext cx="107183" cy="352399"/>
            <a:chOff x="7651983" y="3349181"/>
            <a:chExt cx="107183" cy="352399"/>
          </a:xfrm>
        </p:grpSpPr>
        <p:sp>
          <p:nvSpPr>
            <p:cNvPr id="12140" name="Google Shape;12140;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3"/>
          <p:cNvGrpSpPr/>
          <p:nvPr/>
        </p:nvGrpSpPr>
        <p:grpSpPr>
          <a:xfrm>
            <a:off x="7973468" y="3382322"/>
            <a:ext cx="352590" cy="287072"/>
            <a:chOff x="7973468" y="3382322"/>
            <a:chExt cx="352590" cy="287072"/>
          </a:xfrm>
        </p:grpSpPr>
        <p:sp>
          <p:nvSpPr>
            <p:cNvPr id="12143" name="Google Shape;12143;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2158"/>
        <p:cNvGrpSpPr/>
        <p:nvPr/>
      </p:nvGrpSpPr>
      <p:grpSpPr>
        <a:xfrm>
          <a:off x="0" y="0"/>
          <a:ext cx="0" cy="0"/>
          <a:chOff x="0" y="0"/>
          <a:chExt cx="0" cy="0"/>
        </a:xfrm>
      </p:grpSpPr>
      <p:sp>
        <p:nvSpPr>
          <p:cNvPr id="12159" name="Google Shape;12159;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Poppins" pitchFamily="2" charset="77"/>
                <a:ea typeface="Arial"/>
                <a:cs typeface="Poppins" pitchFamily="2" charset="77"/>
                <a:sym typeface="Arial"/>
              </a:rPr>
              <a:t>Nature Icons</a:t>
            </a:r>
            <a:endParaRPr dirty="0">
              <a:solidFill>
                <a:srgbClr val="FFFFFF"/>
              </a:solidFill>
              <a:latin typeface="Poppins" pitchFamily="2" charset="77"/>
              <a:ea typeface="Arial"/>
              <a:cs typeface="Poppins" pitchFamily="2" charset="77"/>
              <a:sym typeface="Arial"/>
            </a:endParaRPr>
          </a:p>
        </p:txBody>
      </p:sp>
      <p:grpSp>
        <p:nvGrpSpPr>
          <p:cNvPr id="12160" name="Google Shape;12160;p74"/>
          <p:cNvGrpSpPr/>
          <p:nvPr/>
        </p:nvGrpSpPr>
        <p:grpSpPr>
          <a:xfrm>
            <a:off x="849677" y="1500658"/>
            <a:ext cx="347872" cy="347488"/>
            <a:chOff x="849677" y="1500658"/>
            <a:chExt cx="347872" cy="347488"/>
          </a:xfrm>
        </p:grpSpPr>
        <p:sp>
          <p:nvSpPr>
            <p:cNvPr id="12161" name="Google Shape;12161;p7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74"/>
          <p:cNvGrpSpPr/>
          <p:nvPr/>
        </p:nvGrpSpPr>
        <p:grpSpPr>
          <a:xfrm>
            <a:off x="1415853" y="1500658"/>
            <a:ext cx="315872" cy="347488"/>
            <a:chOff x="1415853" y="1500658"/>
            <a:chExt cx="315872" cy="347488"/>
          </a:xfrm>
        </p:grpSpPr>
        <p:sp>
          <p:nvSpPr>
            <p:cNvPr id="12168" name="Google Shape;12168;p7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74"/>
          <p:cNvGrpSpPr/>
          <p:nvPr/>
        </p:nvGrpSpPr>
        <p:grpSpPr>
          <a:xfrm>
            <a:off x="4697389" y="1500658"/>
            <a:ext cx="347520" cy="347104"/>
            <a:chOff x="4697389" y="1500658"/>
            <a:chExt cx="347520" cy="347104"/>
          </a:xfrm>
        </p:grpSpPr>
        <p:sp>
          <p:nvSpPr>
            <p:cNvPr id="12173" name="Google Shape;12173;p7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74"/>
          <p:cNvGrpSpPr/>
          <p:nvPr/>
        </p:nvGrpSpPr>
        <p:grpSpPr>
          <a:xfrm>
            <a:off x="3603533" y="1964946"/>
            <a:ext cx="347520" cy="353760"/>
            <a:chOff x="3603533" y="1964946"/>
            <a:chExt cx="347520" cy="353760"/>
          </a:xfrm>
        </p:grpSpPr>
        <p:sp>
          <p:nvSpPr>
            <p:cNvPr id="12177" name="Google Shape;12177;p7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74"/>
          <p:cNvGrpSpPr/>
          <p:nvPr/>
        </p:nvGrpSpPr>
        <p:grpSpPr>
          <a:xfrm>
            <a:off x="1950765" y="1964338"/>
            <a:ext cx="357792" cy="352448"/>
            <a:chOff x="1950765" y="1964338"/>
            <a:chExt cx="357792" cy="352448"/>
          </a:xfrm>
        </p:grpSpPr>
        <p:sp>
          <p:nvSpPr>
            <p:cNvPr id="12181" name="Google Shape;12181;p7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74"/>
          <p:cNvGrpSpPr/>
          <p:nvPr/>
        </p:nvGrpSpPr>
        <p:grpSpPr>
          <a:xfrm>
            <a:off x="7435629" y="1964690"/>
            <a:ext cx="367712" cy="353248"/>
            <a:chOff x="7435629" y="1964690"/>
            <a:chExt cx="367712" cy="353248"/>
          </a:xfrm>
        </p:grpSpPr>
        <p:sp>
          <p:nvSpPr>
            <p:cNvPr id="12186" name="Google Shape;12186;p7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74"/>
          <p:cNvGrpSpPr/>
          <p:nvPr/>
        </p:nvGrpSpPr>
        <p:grpSpPr>
          <a:xfrm>
            <a:off x="2512749" y="1965042"/>
            <a:ext cx="333024" cy="352896"/>
            <a:chOff x="2512749" y="1965042"/>
            <a:chExt cx="333024" cy="352896"/>
          </a:xfrm>
        </p:grpSpPr>
        <p:sp>
          <p:nvSpPr>
            <p:cNvPr id="12191" name="Google Shape;12191;p7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6" name="Google Shape;12196;p74"/>
          <p:cNvGrpSpPr/>
          <p:nvPr/>
        </p:nvGrpSpPr>
        <p:grpSpPr>
          <a:xfrm>
            <a:off x="1398317" y="1981778"/>
            <a:ext cx="365792" cy="335392"/>
            <a:chOff x="1398317" y="1981778"/>
            <a:chExt cx="365792" cy="335392"/>
          </a:xfrm>
        </p:grpSpPr>
        <p:sp>
          <p:nvSpPr>
            <p:cNvPr id="12197" name="Google Shape;12197;p7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74"/>
          <p:cNvGrpSpPr/>
          <p:nvPr/>
        </p:nvGrpSpPr>
        <p:grpSpPr>
          <a:xfrm>
            <a:off x="3052237" y="2003570"/>
            <a:ext cx="353600" cy="314752"/>
            <a:chOff x="3052237" y="2003570"/>
            <a:chExt cx="353600" cy="314752"/>
          </a:xfrm>
        </p:grpSpPr>
        <p:sp>
          <p:nvSpPr>
            <p:cNvPr id="12204" name="Google Shape;12204;p7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74"/>
          <p:cNvGrpSpPr/>
          <p:nvPr/>
        </p:nvGrpSpPr>
        <p:grpSpPr>
          <a:xfrm>
            <a:off x="1404013" y="2958066"/>
            <a:ext cx="368096" cy="223968"/>
            <a:chOff x="1404013" y="2958066"/>
            <a:chExt cx="368096" cy="223968"/>
          </a:xfrm>
        </p:grpSpPr>
        <p:sp>
          <p:nvSpPr>
            <p:cNvPr id="12208" name="Google Shape;12208;p7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0" name="Google Shape;12210;p7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2" name="Google Shape;12212;p74"/>
          <p:cNvGrpSpPr/>
          <p:nvPr/>
        </p:nvGrpSpPr>
        <p:grpSpPr>
          <a:xfrm>
            <a:off x="1951149" y="2885202"/>
            <a:ext cx="370368" cy="367328"/>
            <a:chOff x="1951149" y="2885202"/>
            <a:chExt cx="370368" cy="367328"/>
          </a:xfrm>
        </p:grpSpPr>
        <p:sp>
          <p:nvSpPr>
            <p:cNvPr id="12213" name="Google Shape;12213;p7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74"/>
          <p:cNvGrpSpPr/>
          <p:nvPr/>
        </p:nvGrpSpPr>
        <p:grpSpPr>
          <a:xfrm>
            <a:off x="2501677" y="2906162"/>
            <a:ext cx="367328" cy="327296"/>
            <a:chOff x="2501677" y="2906162"/>
            <a:chExt cx="367328" cy="327296"/>
          </a:xfrm>
        </p:grpSpPr>
        <p:sp>
          <p:nvSpPr>
            <p:cNvPr id="12217" name="Google Shape;12217;p7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0" name="Google Shape;12220;p7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1" name="Google Shape;12221;p74"/>
          <p:cNvGrpSpPr/>
          <p:nvPr/>
        </p:nvGrpSpPr>
        <p:grpSpPr>
          <a:xfrm>
            <a:off x="3050317" y="2893714"/>
            <a:ext cx="367712" cy="354240"/>
            <a:chOff x="3050317" y="2893714"/>
            <a:chExt cx="367712" cy="354240"/>
          </a:xfrm>
        </p:grpSpPr>
        <p:sp>
          <p:nvSpPr>
            <p:cNvPr id="12222" name="Google Shape;12222;p7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4" name="Google Shape;12224;p7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6" name="Google Shape;12226;p74"/>
          <p:cNvGrpSpPr/>
          <p:nvPr/>
        </p:nvGrpSpPr>
        <p:grpSpPr>
          <a:xfrm>
            <a:off x="7531277" y="2886354"/>
            <a:ext cx="185184" cy="367296"/>
            <a:chOff x="7531277" y="2886354"/>
            <a:chExt cx="185184" cy="367296"/>
          </a:xfrm>
        </p:grpSpPr>
        <p:sp>
          <p:nvSpPr>
            <p:cNvPr id="12227" name="Google Shape;12227;p7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74"/>
          <p:cNvGrpSpPr/>
          <p:nvPr/>
        </p:nvGrpSpPr>
        <p:grpSpPr>
          <a:xfrm>
            <a:off x="6926637" y="2886738"/>
            <a:ext cx="297184" cy="367296"/>
            <a:chOff x="6926637" y="2886738"/>
            <a:chExt cx="297184" cy="367296"/>
          </a:xfrm>
        </p:grpSpPr>
        <p:sp>
          <p:nvSpPr>
            <p:cNvPr id="12231" name="Google Shape;12231;p7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4" name="Google Shape;12234;p7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6" name="Google Shape;12236;p74"/>
          <p:cNvGrpSpPr/>
          <p:nvPr/>
        </p:nvGrpSpPr>
        <p:grpSpPr>
          <a:xfrm>
            <a:off x="6340653" y="2886354"/>
            <a:ext cx="370368" cy="368064"/>
            <a:chOff x="6340653" y="2886354"/>
            <a:chExt cx="370368" cy="368064"/>
          </a:xfrm>
        </p:grpSpPr>
        <p:sp>
          <p:nvSpPr>
            <p:cNvPr id="12237" name="Google Shape;12237;p7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74"/>
          <p:cNvGrpSpPr/>
          <p:nvPr/>
        </p:nvGrpSpPr>
        <p:grpSpPr>
          <a:xfrm>
            <a:off x="5246797" y="1981426"/>
            <a:ext cx="354752" cy="336512"/>
            <a:chOff x="5246797" y="1981426"/>
            <a:chExt cx="354752" cy="336512"/>
          </a:xfrm>
        </p:grpSpPr>
        <p:sp>
          <p:nvSpPr>
            <p:cNvPr id="12244" name="Google Shape;12244;p7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74"/>
          <p:cNvGrpSpPr/>
          <p:nvPr/>
        </p:nvGrpSpPr>
        <p:grpSpPr>
          <a:xfrm>
            <a:off x="4148749" y="2102066"/>
            <a:ext cx="355136" cy="216256"/>
            <a:chOff x="4148749" y="2102066"/>
            <a:chExt cx="355136" cy="216256"/>
          </a:xfrm>
        </p:grpSpPr>
        <p:sp>
          <p:nvSpPr>
            <p:cNvPr id="12247" name="Google Shape;12247;p7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74"/>
          <p:cNvGrpSpPr/>
          <p:nvPr/>
        </p:nvGrpSpPr>
        <p:grpSpPr>
          <a:xfrm>
            <a:off x="5794669" y="2001426"/>
            <a:ext cx="354752" cy="315360"/>
            <a:chOff x="5794669" y="2001426"/>
            <a:chExt cx="354752" cy="315360"/>
          </a:xfrm>
        </p:grpSpPr>
        <p:sp>
          <p:nvSpPr>
            <p:cNvPr id="12250" name="Google Shape;12250;p7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74"/>
          <p:cNvGrpSpPr/>
          <p:nvPr/>
        </p:nvGrpSpPr>
        <p:grpSpPr>
          <a:xfrm>
            <a:off x="6345229" y="2029842"/>
            <a:ext cx="352832" cy="289216"/>
            <a:chOff x="6345229" y="2029842"/>
            <a:chExt cx="352832" cy="289216"/>
          </a:xfrm>
        </p:grpSpPr>
        <p:sp>
          <p:nvSpPr>
            <p:cNvPr id="12253" name="Google Shape;12253;p7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74"/>
          <p:cNvGrpSpPr/>
          <p:nvPr/>
        </p:nvGrpSpPr>
        <p:grpSpPr>
          <a:xfrm>
            <a:off x="4697389" y="2036338"/>
            <a:ext cx="354752" cy="281984"/>
            <a:chOff x="4697389" y="2036338"/>
            <a:chExt cx="354752" cy="281984"/>
          </a:xfrm>
        </p:grpSpPr>
        <p:sp>
          <p:nvSpPr>
            <p:cNvPr id="12256" name="Google Shape;12256;p7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74"/>
          <p:cNvGrpSpPr/>
          <p:nvPr/>
        </p:nvGrpSpPr>
        <p:grpSpPr>
          <a:xfrm>
            <a:off x="1404013" y="2424754"/>
            <a:ext cx="353600" cy="354944"/>
            <a:chOff x="1404013" y="2424754"/>
            <a:chExt cx="353600" cy="354944"/>
          </a:xfrm>
        </p:grpSpPr>
        <p:sp>
          <p:nvSpPr>
            <p:cNvPr id="12259" name="Google Shape;12259;p7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74"/>
          <p:cNvGrpSpPr/>
          <p:nvPr/>
        </p:nvGrpSpPr>
        <p:grpSpPr>
          <a:xfrm>
            <a:off x="854253" y="2428274"/>
            <a:ext cx="355104" cy="351040"/>
            <a:chOff x="854253" y="2428274"/>
            <a:chExt cx="355104" cy="351040"/>
          </a:xfrm>
        </p:grpSpPr>
        <p:sp>
          <p:nvSpPr>
            <p:cNvPr id="12265" name="Google Shape;12265;p7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74"/>
          <p:cNvGrpSpPr/>
          <p:nvPr/>
        </p:nvGrpSpPr>
        <p:grpSpPr>
          <a:xfrm>
            <a:off x="6896909" y="2440946"/>
            <a:ext cx="354752" cy="275904"/>
            <a:chOff x="6896909" y="2440946"/>
            <a:chExt cx="354752" cy="275904"/>
          </a:xfrm>
        </p:grpSpPr>
        <p:sp>
          <p:nvSpPr>
            <p:cNvPr id="12268" name="Google Shape;12268;p7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0" name="Google Shape;12270;p7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1" name="Google Shape;12271;p74"/>
          <p:cNvGrpSpPr/>
          <p:nvPr/>
        </p:nvGrpSpPr>
        <p:grpSpPr>
          <a:xfrm>
            <a:off x="5265069" y="2424754"/>
            <a:ext cx="321984" cy="354560"/>
            <a:chOff x="5265069" y="2424754"/>
            <a:chExt cx="321984" cy="354560"/>
          </a:xfrm>
        </p:grpSpPr>
        <p:sp>
          <p:nvSpPr>
            <p:cNvPr id="12272" name="Google Shape;12272;p7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74"/>
          <p:cNvGrpSpPr/>
          <p:nvPr/>
        </p:nvGrpSpPr>
        <p:grpSpPr>
          <a:xfrm>
            <a:off x="4150669" y="2466770"/>
            <a:ext cx="355104" cy="259584"/>
            <a:chOff x="4150669" y="2466770"/>
            <a:chExt cx="355104" cy="259584"/>
          </a:xfrm>
        </p:grpSpPr>
        <p:sp>
          <p:nvSpPr>
            <p:cNvPr id="12275" name="Google Shape;12275;p7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74"/>
          <p:cNvGrpSpPr/>
          <p:nvPr/>
        </p:nvGrpSpPr>
        <p:grpSpPr>
          <a:xfrm>
            <a:off x="4699693" y="2424946"/>
            <a:ext cx="354336" cy="353984"/>
            <a:chOff x="4699693" y="2424946"/>
            <a:chExt cx="354336" cy="353984"/>
          </a:xfrm>
        </p:grpSpPr>
        <p:sp>
          <p:nvSpPr>
            <p:cNvPr id="12280" name="Google Shape;12280;p7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2" name="Google Shape;12282;p7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4" name="Google Shape;12284;p74"/>
          <p:cNvGrpSpPr/>
          <p:nvPr/>
        </p:nvGrpSpPr>
        <p:grpSpPr>
          <a:xfrm>
            <a:off x="1953037" y="2552242"/>
            <a:ext cx="355136" cy="227072"/>
            <a:chOff x="1953037" y="2552242"/>
            <a:chExt cx="355136" cy="227072"/>
          </a:xfrm>
        </p:grpSpPr>
        <p:sp>
          <p:nvSpPr>
            <p:cNvPr id="12285" name="Google Shape;12285;p7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7" name="Google Shape;12287;p7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8" name="Google Shape;12288;p74"/>
          <p:cNvGrpSpPr/>
          <p:nvPr/>
        </p:nvGrpSpPr>
        <p:grpSpPr>
          <a:xfrm>
            <a:off x="2500941" y="2527218"/>
            <a:ext cx="355104" cy="250944"/>
            <a:chOff x="2500941" y="2527218"/>
            <a:chExt cx="355104" cy="250944"/>
          </a:xfrm>
        </p:grpSpPr>
        <p:sp>
          <p:nvSpPr>
            <p:cNvPr id="12289" name="Google Shape;12289;p7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7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74"/>
          <p:cNvGrpSpPr/>
          <p:nvPr/>
        </p:nvGrpSpPr>
        <p:grpSpPr>
          <a:xfrm>
            <a:off x="7993805" y="2427122"/>
            <a:ext cx="356256" cy="351808"/>
            <a:chOff x="7993805" y="2427122"/>
            <a:chExt cx="356256" cy="351808"/>
          </a:xfrm>
        </p:grpSpPr>
        <p:sp>
          <p:nvSpPr>
            <p:cNvPr id="12296" name="Google Shape;12296;p7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74"/>
          <p:cNvGrpSpPr/>
          <p:nvPr/>
        </p:nvGrpSpPr>
        <p:grpSpPr>
          <a:xfrm>
            <a:off x="878637" y="1965010"/>
            <a:ext cx="308640" cy="353312"/>
            <a:chOff x="878637" y="1965010"/>
            <a:chExt cx="308640" cy="353312"/>
          </a:xfrm>
        </p:grpSpPr>
        <p:sp>
          <p:nvSpPr>
            <p:cNvPr id="12300" name="Google Shape;12300;p7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74"/>
          <p:cNvGrpSpPr/>
          <p:nvPr/>
        </p:nvGrpSpPr>
        <p:grpSpPr>
          <a:xfrm>
            <a:off x="6896141" y="1964722"/>
            <a:ext cx="348256" cy="352448"/>
            <a:chOff x="6896141" y="1964722"/>
            <a:chExt cx="348256" cy="352448"/>
          </a:xfrm>
        </p:grpSpPr>
        <p:sp>
          <p:nvSpPr>
            <p:cNvPr id="12304" name="Google Shape;12304;p7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74"/>
          <p:cNvGrpSpPr/>
          <p:nvPr/>
        </p:nvGrpSpPr>
        <p:grpSpPr>
          <a:xfrm>
            <a:off x="7989997" y="2015378"/>
            <a:ext cx="355136" cy="303328"/>
            <a:chOff x="7989997" y="2015378"/>
            <a:chExt cx="355136" cy="303328"/>
          </a:xfrm>
        </p:grpSpPr>
        <p:sp>
          <p:nvSpPr>
            <p:cNvPr id="12308" name="Google Shape;12308;p7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74"/>
          <p:cNvGrpSpPr/>
          <p:nvPr/>
        </p:nvGrpSpPr>
        <p:grpSpPr>
          <a:xfrm>
            <a:off x="3598221" y="1509362"/>
            <a:ext cx="348640" cy="330784"/>
            <a:chOff x="3598221" y="1509362"/>
            <a:chExt cx="348640" cy="330784"/>
          </a:xfrm>
        </p:grpSpPr>
        <p:sp>
          <p:nvSpPr>
            <p:cNvPr id="12312" name="Google Shape;12312;p7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74"/>
          <p:cNvGrpSpPr/>
          <p:nvPr/>
        </p:nvGrpSpPr>
        <p:grpSpPr>
          <a:xfrm>
            <a:off x="5246797" y="1500658"/>
            <a:ext cx="347872" cy="347488"/>
            <a:chOff x="5246797" y="1500658"/>
            <a:chExt cx="347872" cy="347488"/>
          </a:xfrm>
        </p:grpSpPr>
        <p:sp>
          <p:nvSpPr>
            <p:cNvPr id="12317" name="Google Shape;12317;p7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74"/>
          <p:cNvGrpSpPr/>
          <p:nvPr/>
        </p:nvGrpSpPr>
        <p:grpSpPr>
          <a:xfrm>
            <a:off x="5796589" y="1500658"/>
            <a:ext cx="349024" cy="346752"/>
            <a:chOff x="5796589" y="1500658"/>
            <a:chExt cx="349024" cy="346752"/>
          </a:xfrm>
        </p:grpSpPr>
        <p:sp>
          <p:nvSpPr>
            <p:cNvPr id="12322" name="Google Shape;12322;p7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3" name="Google Shape;12323;p74"/>
            <p:cNvGrpSpPr/>
            <p:nvPr/>
          </p:nvGrpSpPr>
          <p:grpSpPr>
            <a:xfrm>
              <a:off x="5796589" y="1500658"/>
              <a:ext cx="349024" cy="346752"/>
              <a:chOff x="5796589" y="1500658"/>
              <a:chExt cx="349024" cy="346752"/>
            </a:xfrm>
          </p:grpSpPr>
          <p:sp>
            <p:nvSpPr>
              <p:cNvPr id="12324" name="Google Shape;12324;p7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28" name="Google Shape;12328;p74"/>
          <p:cNvGrpSpPr/>
          <p:nvPr/>
        </p:nvGrpSpPr>
        <p:grpSpPr>
          <a:xfrm>
            <a:off x="6895373" y="1502578"/>
            <a:ext cx="348640" cy="343296"/>
            <a:chOff x="6895373" y="1502578"/>
            <a:chExt cx="348640" cy="343296"/>
          </a:xfrm>
        </p:grpSpPr>
        <p:sp>
          <p:nvSpPr>
            <p:cNvPr id="12329" name="Google Shape;12329;p7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74"/>
          <p:cNvGrpSpPr/>
          <p:nvPr/>
        </p:nvGrpSpPr>
        <p:grpSpPr>
          <a:xfrm>
            <a:off x="4147597" y="1505458"/>
            <a:ext cx="347904" cy="336992"/>
            <a:chOff x="4147597" y="1505458"/>
            <a:chExt cx="347904" cy="336992"/>
          </a:xfrm>
        </p:grpSpPr>
        <p:sp>
          <p:nvSpPr>
            <p:cNvPr id="12333" name="Google Shape;12333;p7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74"/>
          <p:cNvGrpSpPr/>
          <p:nvPr/>
        </p:nvGrpSpPr>
        <p:grpSpPr>
          <a:xfrm>
            <a:off x="2499405" y="1499890"/>
            <a:ext cx="347488" cy="348256"/>
            <a:chOff x="2499405" y="1499890"/>
            <a:chExt cx="347488" cy="348256"/>
          </a:xfrm>
        </p:grpSpPr>
        <p:sp>
          <p:nvSpPr>
            <p:cNvPr id="12341" name="Google Shape;12341;p7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6" name="Google Shape;12346;p74"/>
          <p:cNvGrpSpPr/>
          <p:nvPr/>
        </p:nvGrpSpPr>
        <p:grpSpPr>
          <a:xfrm>
            <a:off x="1956845" y="1500498"/>
            <a:ext cx="331520" cy="348032"/>
            <a:chOff x="1956845" y="1500498"/>
            <a:chExt cx="331520" cy="348032"/>
          </a:xfrm>
        </p:grpSpPr>
        <p:sp>
          <p:nvSpPr>
            <p:cNvPr id="12347" name="Google Shape;12347;p7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74"/>
          <p:cNvGrpSpPr/>
          <p:nvPr/>
        </p:nvGrpSpPr>
        <p:grpSpPr>
          <a:xfrm>
            <a:off x="6345613" y="1549874"/>
            <a:ext cx="348640" cy="250656"/>
            <a:chOff x="6345613" y="1549874"/>
            <a:chExt cx="348640" cy="250656"/>
          </a:xfrm>
        </p:grpSpPr>
        <p:sp>
          <p:nvSpPr>
            <p:cNvPr id="12360" name="Google Shape;12360;p7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74"/>
          <p:cNvGrpSpPr/>
          <p:nvPr/>
        </p:nvGrpSpPr>
        <p:grpSpPr>
          <a:xfrm>
            <a:off x="7444781" y="1507026"/>
            <a:ext cx="348640" cy="334272"/>
            <a:chOff x="7444781" y="1507026"/>
            <a:chExt cx="348640" cy="334272"/>
          </a:xfrm>
        </p:grpSpPr>
        <p:sp>
          <p:nvSpPr>
            <p:cNvPr id="12367" name="Google Shape;12367;p7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74"/>
          <p:cNvGrpSpPr/>
          <p:nvPr/>
        </p:nvGrpSpPr>
        <p:grpSpPr>
          <a:xfrm>
            <a:off x="7995341" y="1506738"/>
            <a:ext cx="347872" cy="334944"/>
            <a:chOff x="7995341" y="1506738"/>
            <a:chExt cx="347872" cy="334944"/>
          </a:xfrm>
        </p:grpSpPr>
        <p:sp>
          <p:nvSpPr>
            <p:cNvPr id="12373" name="Google Shape;12373;p7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74"/>
          <p:cNvGrpSpPr/>
          <p:nvPr/>
        </p:nvGrpSpPr>
        <p:grpSpPr>
          <a:xfrm>
            <a:off x="3048045" y="1522930"/>
            <a:ext cx="347872" cy="303904"/>
            <a:chOff x="3048045" y="1522930"/>
            <a:chExt cx="347872" cy="303904"/>
          </a:xfrm>
        </p:grpSpPr>
        <p:sp>
          <p:nvSpPr>
            <p:cNvPr id="12380" name="Google Shape;12380;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1" name="Google Shape;12381;p74"/>
            <p:cNvGrpSpPr/>
            <p:nvPr/>
          </p:nvGrpSpPr>
          <p:grpSpPr>
            <a:xfrm>
              <a:off x="3048045" y="1522930"/>
              <a:ext cx="347872" cy="303904"/>
              <a:chOff x="3048045" y="1522930"/>
              <a:chExt cx="347872" cy="303904"/>
            </a:xfrm>
          </p:grpSpPr>
          <p:sp>
            <p:nvSpPr>
              <p:cNvPr id="12382" name="Google Shape;12382;p7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84" name="Google Shape;12384;p74"/>
          <p:cNvGrpSpPr/>
          <p:nvPr/>
        </p:nvGrpSpPr>
        <p:grpSpPr>
          <a:xfrm>
            <a:off x="1133133" y="3351922"/>
            <a:ext cx="313984" cy="358560"/>
            <a:chOff x="1133133" y="3351922"/>
            <a:chExt cx="313984" cy="358560"/>
          </a:xfrm>
        </p:grpSpPr>
        <p:sp>
          <p:nvSpPr>
            <p:cNvPr id="12385" name="Google Shape;12385;p7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1" name="Google Shape;12401;p7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2" name="Google Shape;12402;p74"/>
          <p:cNvGrpSpPr/>
          <p:nvPr/>
        </p:nvGrpSpPr>
        <p:grpSpPr>
          <a:xfrm>
            <a:off x="2795053" y="3352594"/>
            <a:ext cx="288448" cy="357120"/>
            <a:chOff x="2795053" y="3352594"/>
            <a:chExt cx="288448" cy="357120"/>
          </a:xfrm>
        </p:grpSpPr>
        <p:sp>
          <p:nvSpPr>
            <p:cNvPr id="12403" name="Google Shape;12403;p7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74"/>
          <p:cNvGrpSpPr/>
          <p:nvPr/>
        </p:nvGrpSpPr>
        <p:grpSpPr>
          <a:xfrm>
            <a:off x="2236525" y="3353202"/>
            <a:ext cx="304832" cy="356512"/>
            <a:chOff x="2236525" y="3353202"/>
            <a:chExt cx="304832" cy="356512"/>
          </a:xfrm>
        </p:grpSpPr>
        <p:sp>
          <p:nvSpPr>
            <p:cNvPr id="12413" name="Google Shape;12413;p7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74"/>
          <p:cNvGrpSpPr/>
          <p:nvPr/>
        </p:nvGrpSpPr>
        <p:grpSpPr>
          <a:xfrm>
            <a:off x="3910637" y="3352690"/>
            <a:ext cx="256800" cy="357024"/>
            <a:chOff x="3910637" y="3352690"/>
            <a:chExt cx="256800" cy="357024"/>
          </a:xfrm>
        </p:grpSpPr>
        <p:sp>
          <p:nvSpPr>
            <p:cNvPr id="12417" name="Google Shape;12417;p7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74"/>
          <p:cNvGrpSpPr/>
          <p:nvPr/>
        </p:nvGrpSpPr>
        <p:grpSpPr>
          <a:xfrm>
            <a:off x="6056429" y="3351922"/>
            <a:ext cx="360064" cy="360096"/>
            <a:chOff x="6056429" y="3351922"/>
            <a:chExt cx="360064" cy="360096"/>
          </a:xfrm>
        </p:grpSpPr>
        <p:sp>
          <p:nvSpPr>
            <p:cNvPr id="12421" name="Google Shape;12421;p7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74"/>
          <p:cNvGrpSpPr/>
          <p:nvPr/>
        </p:nvGrpSpPr>
        <p:grpSpPr>
          <a:xfrm>
            <a:off x="6608877" y="3353074"/>
            <a:ext cx="357408" cy="357408"/>
            <a:chOff x="6608877" y="3353074"/>
            <a:chExt cx="357408" cy="357408"/>
          </a:xfrm>
        </p:grpSpPr>
        <p:sp>
          <p:nvSpPr>
            <p:cNvPr id="12425" name="Google Shape;12425;p7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2" name="Google Shape;12432;p7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3" name="Google Shape;12433;p74"/>
          <p:cNvGrpSpPr/>
          <p:nvPr/>
        </p:nvGrpSpPr>
        <p:grpSpPr>
          <a:xfrm>
            <a:off x="3316269" y="3352402"/>
            <a:ext cx="344832" cy="356544"/>
            <a:chOff x="3316269" y="3352402"/>
            <a:chExt cx="344832" cy="356544"/>
          </a:xfrm>
        </p:grpSpPr>
        <p:sp>
          <p:nvSpPr>
            <p:cNvPr id="12434" name="Google Shape;12434;p7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7" name="Google Shape;12437;p7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8" name="Google Shape;12438;p74"/>
          <p:cNvGrpSpPr/>
          <p:nvPr/>
        </p:nvGrpSpPr>
        <p:grpSpPr>
          <a:xfrm>
            <a:off x="4959533" y="3370226"/>
            <a:ext cx="357408" cy="323488"/>
            <a:chOff x="4959533" y="3370226"/>
            <a:chExt cx="357408" cy="323488"/>
          </a:xfrm>
        </p:grpSpPr>
        <p:sp>
          <p:nvSpPr>
            <p:cNvPr id="12439" name="Google Shape;12439;p7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74"/>
          <p:cNvGrpSpPr/>
          <p:nvPr/>
        </p:nvGrpSpPr>
        <p:grpSpPr>
          <a:xfrm>
            <a:off x="7158637" y="3353074"/>
            <a:ext cx="357056" cy="357408"/>
            <a:chOff x="7158637" y="3353074"/>
            <a:chExt cx="357056" cy="357408"/>
          </a:xfrm>
        </p:grpSpPr>
        <p:sp>
          <p:nvSpPr>
            <p:cNvPr id="12442" name="Google Shape;12442;p7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74"/>
          <p:cNvGrpSpPr/>
          <p:nvPr/>
        </p:nvGrpSpPr>
        <p:grpSpPr>
          <a:xfrm>
            <a:off x="5508909" y="3371506"/>
            <a:ext cx="358560" cy="319552"/>
            <a:chOff x="5508909" y="3371506"/>
            <a:chExt cx="358560" cy="319552"/>
          </a:xfrm>
        </p:grpSpPr>
        <p:sp>
          <p:nvSpPr>
            <p:cNvPr id="12447" name="Google Shape;12447;p7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2460"/>
        <p:cNvGrpSpPr/>
        <p:nvPr/>
      </p:nvGrpSpPr>
      <p:grpSpPr>
        <a:xfrm>
          <a:off x="0" y="0"/>
          <a:ext cx="0" cy="0"/>
          <a:chOff x="0" y="0"/>
          <a:chExt cx="0" cy="0"/>
        </a:xfrm>
      </p:grpSpPr>
      <p:sp>
        <p:nvSpPr>
          <p:cNvPr id="12461" name="Google Shape;1246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Poppins" pitchFamily="2" charset="77"/>
                <a:ea typeface="Arial"/>
                <a:cs typeface="Poppins" pitchFamily="2" charset="77"/>
                <a:sym typeface="Arial"/>
              </a:rPr>
              <a:t>SEO &amp; Marketing Icons</a:t>
            </a:r>
            <a:endParaRPr dirty="0">
              <a:solidFill>
                <a:srgbClr val="FFFFFF"/>
              </a:solidFill>
              <a:latin typeface="Poppins" pitchFamily="2" charset="77"/>
              <a:ea typeface="Arial"/>
              <a:cs typeface="Poppins" pitchFamily="2" charset="77"/>
              <a:sym typeface="Arial"/>
            </a:endParaRPr>
          </a:p>
        </p:txBody>
      </p:sp>
      <p:sp>
        <p:nvSpPr>
          <p:cNvPr id="12462" name="Google Shape;12462;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75"/>
          <p:cNvGrpSpPr/>
          <p:nvPr/>
        </p:nvGrpSpPr>
        <p:grpSpPr>
          <a:xfrm>
            <a:off x="3303268" y="3817349"/>
            <a:ext cx="346056" cy="345674"/>
            <a:chOff x="3303268" y="3817349"/>
            <a:chExt cx="346056" cy="345674"/>
          </a:xfrm>
        </p:grpSpPr>
        <p:sp>
          <p:nvSpPr>
            <p:cNvPr id="12464" name="Google Shape;12464;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75"/>
          <p:cNvGrpSpPr/>
          <p:nvPr/>
        </p:nvGrpSpPr>
        <p:grpSpPr>
          <a:xfrm>
            <a:off x="3752358" y="3817349"/>
            <a:ext cx="346056" cy="345674"/>
            <a:chOff x="3752358" y="3817349"/>
            <a:chExt cx="346056" cy="345674"/>
          </a:xfrm>
        </p:grpSpPr>
        <p:sp>
          <p:nvSpPr>
            <p:cNvPr id="12469" name="Google Shape;12469;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75"/>
          <p:cNvGrpSpPr/>
          <p:nvPr/>
        </p:nvGrpSpPr>
        <p:grpSpPr>
          <a:xfrm>
            <a:off x="5100008" y="3817349"/>
            <a:ext cx="346024" cy="345674"/>
            <a:chOff x="5100008" y="3817349"/>
            <a:chExt cx="346024" cy="345674"/>
          </a:xfrm>
        </p:grpSpPr>
        <p:sp>
          <p:nvSpPr>
            <p:cNvPr id="12474" name="Google Shape;12474;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75"/>
          <p:cNvGrpSpPr/>
          <p:nvPr/>
        </p:nvGrpSpPr>
        <p:grpSpPr>
          <a:xfrm>
            <a:off x="5998919" y="3817349"/>
            <a:ext cx="345674" cy="345674"/>
            <a:chOff x="5998919" y="3817349"/>
            <a:chExt cx="345674" cy="345674"/>
          </a:xfrm>
        </p:grpSpPr>
        <p:sp>
          <p:nvSpPr>
            <p:cNvPr id="12478" name="Google Shape;12478;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75"/>
          <p:cNvGrpSpPr/>
          <p:nvPr/>
        </p:nvGrpSpPr>
        <p:grpSpPr>
          <a:xfrm>
            <a:off x="4201447" y="3817349"/>
            <a:ext cx="346024" cy="345674"/>
            <a:chOff x="4201447" y="3817349"/>
            <a:chExt cx="346024" cy="345674"/>
          </a:xfrm>
        </p:grpSpPr>
        <p:sp>
          <p:nvSpPr>
            <p:cNvPr id="12482" name="Google Shape;12482;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5"/>
          <p:cNvGrpSpPr/>
          <p:nvPr/>
        </p:nvGrpSpPr>
        <p:grpSpPr>
          <a:xfrm>
            <a:off x="4650919" y="3817349"/>
            <a:ext cx="346024" cy="345674"/>
            <a:chOff x="4650919" y="3817349"/>
            <a:chExt cx="346024" cy="345674"/>
          </a:xfrm>
        </p:grpSpPr>
        <p:sp>
          <p:nvSpPr>
            <p:cNvPr id="12485" name="Google Shape;12485;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75"/>
          <p:cNvGrpSpPr/>
          <p:nvPr/>
        </p:nvGrpSpPr>
        <p:grpSpPr>
          <a:xfrm>
            <a:off x="5549861" y="3817349"/>
            <a:ext cx="345642" cy="345674"/>
            <a:chOff x="5549861" y="3817349"/>
            <a:chExt cx="345642" cy="345674"/>
          </a:xfrm>
        </p:grpSpPr>
        <p:sp>
          <p:nvSpPr>
            <p:cNvPr id="12489" name="Google Shape;12489;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5"/>
          <p:cNvGrpSpPr/>
          <p:nvPr/>
        </p:nvGrpSpPr>
        <p:grpSpPr>
          <a:xfrm>
            <a:off x="1306445" y="3397829"/>
            <a:ext cx="367255" cy="269855"/>
            <a:chOff x="1306445" y="3397829"/>
            <a:chExt cx="367255" cy="269855"/>
          </a:xfrm>
        </p:grpSpPr>
        <p:sp>
          <p:nvSpPr>
            <p:cNvPr id="12493" name="Google Shape;12493;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75"/>
          <p:cNvGrpSpPr/>
          <p:nvPr/>
        </p:nvGrpSpPr>
        <p:grpSpPr>
          <a:xfrm>
            <a:off x="1781317" y="3391400"/>
            <a:ext cx="367255" cy="282364"/>
            <a:chOff x="1781317" y="3391400"/>
            <a:chExt cx="367255" cy="282364"/>
          </a:xfrm>
        </p:grpSpPr>
        <p:sp>
          <p:nvSpPr>
            <p:cNvPr id="12500" name="Google Shape;12500;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75"/>
          <p:cNvGrpSpPr/>
          <p:nvPr/>
        </p:nvGrpSpPr>
        <p:grpSpPr>
          <a:xfrm>
            <a:off x="3678830" y="3370933"/>
            <a:ext cx="369164" cy="323297"/>
            <a:chOff x="3678830" y="3370933"/>
            <a:chExt cx="369164" cy="323297"/>
          </a:xfrm>
        </p:grpSpPr>
        <p:sp>
          <p:nvSpPr>
            <p:cNvPr id="12507" name="Google Shape;12507;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5"/>
          <p:cNvGrpSpPr/>
          <p:nvPr/>
        </p:nvGrpSpPr>
        <p:grpSpPr>
          <a:xfrm>
            <a:off x="859265" y="3348175"/>
            <a:ext cx="312316" cy="368400"/>
            <a:chOff x="859265" y="3348175"/>
            <a:chExt cx="312316" cy="368400"/>
          </a:xfrm>
        </p:grpSpPr>
        <p:sp>
          <p:nvSpPr>
            <p:cNvPr id="12519" name="Google Shape;12519;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4" name="Google Shape;12524;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5" name="Google Shape;12525;p75"/>
          <p:cNvGrpSpPr/>
          <p:nvPr/>
        </p:nvGrpSpPr>
        <p:grpSpPr>
          <a:xfrm>
            <a:off x="2766374" y="3361013"/>
            <a:ext cx="330110" cy="308908"/>
            <a:chOff x="2766264" y="3394042"/>
            <a:chExt cx="294873" cy="275934"/>
          </a:xfrm>
        </p:grpSpPr>
        <p:sp>
          <p:nvSpPr>
            <p:cNvPr id="12526" name="Google Shape;12526;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75"/>
          <p:cNvGrpSpPr/>
          <p:nvPr/>
        </p:nvGrpSpPr>
        <p:grpSpPr>
          <a:xfrm>
            <a:off x="3214972" y="3359188"/>
            <a:ext cx="346406" cy="347552"/>
            <a:chOff x="3214972" y="3359188"/>
            <a:chExt cx="346406" cy="347552"/>
          </a:xfrm>
        </p:grpSpPr>
        <p:sp>
          <p:nvSpPr>
            <p:cNvPr id="12531" name="Google Shape;12531;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75"/>
          <p:cNvGrpSpPr/>
          <p:nvPr/>
        </p:nvGrpSpPr>
        <p:grpSpPr>
          <a:xfrm>
            <a:off x="4629306" y="3409193"/>
            <a:ext cx="367255" cy="244486"/>
            <a:chOff x="4629306" y="3409193"/>
            <a:chExt cx="367255" cy="244486"/>
          </a:xfrm>
        </p:grpSpPr>
        <p:sp>
          <p:nvSpPr>
            <p:cNvPr id="12546" name="Google Shape;12546;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75"/>
          <p:cNvGrpSpPr/>
          <p:nvPr/>
        </p:nvGrpSpPr>
        <p:grpSpPr>
          <a:xfrm>
            <a:off x="4193490" y="3350084"/>
            <a:ext cx="289939" cy="334661"/>
            <a:chOff x="4193490" y="3350084"/>
            <a:chExt cx="289939" cy="334661"/>
          </a:xfrm>
        </p:grpSpPr>
        <p:sp>
          <p:nvSpPr>
            <p:cNvPr id="12557" name="Google Shape;12557;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5"/>
          <p:cNvGrpSpPr/>
          <p:nvPr/>
        </p:nvGrpSpPr>
        <p:grpSpPr>
          <a:xfrm>
            <a:off x="6533281" y="3351230"/>
            <a:ext cx="357037" cy="357005"/>
            <a:chOff x="6533281" y="3351230"/>
            <a:chExt cx="357037" cy="357005"/>
          </a:xfrm>
        </p:grpSpPr>
        <p:sp>
          <p:nvSpPr>
            <p:cNvPr id="12568" name="Google Shape;12568;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5"/>
          <p:cNvGrpSpPr/>
          <p:nvPr/>
        </p:nvGrpSpPr>
        <p:grpSpPr>
          <a:xfrm>
            <a:off x="6058441" y="3351230"/>
            <a:ext cx="357387" cy="357005"/>
            <a:chOff x="6058441" y="3351230"/>
            <a:chExt cx="357387" cy="357005"/>
          </a:xfrm>
        </p:grpSpPr>
        <p:sp>
          <p:nvSpPr>
            <p:cNvPr id="12572" name="Google Shape;12572;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5"/>
          <p:cNvGrpSpPr/>
          <p:nvPr/>
        </p:nvGrpSpPr>
        <p:grpSpPr>
          <a:xfrm>
            <a:off x="7957483" y="3350848"/>
            <a:ext cx="357387" cy="357387"/>
            <a:chOff x="7957483" y="3350848"/>
            <a:chExt cx="357387" cy="357387"/>
          </a:xfrm>
        </p:grpSpPr>
        <p:sp>
          <p:nvSpPr>
            <p:cNvPr id="12575" name="Google Shape;12575;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75"/>
          <p:cNvGrpSpPr/>
          <p:nvPr/>
        </p:nvGrpSpPr>
        <p:grpSpPr>
          <a:xfrm>
            <a:off x="7007771" y="3351230"/>
            <a:ext cx="357387" cy="357005"/>
            <a:chOff x="7007771" y="3351230"/>
            <a:chExt cx="357387" cy="357005"/>
          </a:xfrm>
        </p:grpSpPr>
        <p:sp>
          <p:nvSpPr>
            <p:cNvPr id="12579" name="Google Shape;12579;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5"/>
          <p:cNvGrpSpPr/>
          <p:nvPr/>
        </p:nvGrpSpPr>
        <p:grpSpPr>
          <a:xfrm>
            <a:off x="5108729" y="3351230"/>
            <a:ext cx="357005" cy="357005"/>
            <a:chOff x="5108729" y="3351230"/>
            <a:chExt cx="357005" cy="357005"/>
          </a:xfrm>
        </p:grpSpPr>
        <p:sp>
          <p:nvSpPr>
            <p:cNvPr id="12585" name="Google Shape;12585;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75"/>
          <p:cNvGrpSpPr/>
          <p:nvPr/>
        </p:nvGrpSpPr>
        <p:grpSpPr>
          <a:xfrm>
            <a:off x="5583569" y="3351230"/>
            <a:ext cx="357419" cy="357005"/>
            <a:chOff x="5583569" y="3351230"/>
            <a:chExt cx="357419" cy="357005"/>
          </a:xfrm>
        </p:grpSpPr>
        <p:sp>
          <p:nvSpPr>
            <p:cNvPr id="12588" name="Google Shape;12588;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75"/>
          <p:cNvGrpSpPr/>
          <p:nvPr/>
        </p:nvGrpSpPr>
        <p:grpSpPr>
          <a:xfrm>
            <a:off x="7482229" y="3351230"/>
            <a:ext cx="357419" cy="357005"/>
            <a:chOff x="7482229" y="3351230"/>
            <a:chExt cx="357419" cy="357005"/>
          </a:xfrm>
        </p:grpSpPr>
        <p:sp>
          <p:nvSpPr>
            <p:cNvPr id="12591" name="Google Shape;12591;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75"/>
          <p:cNvGrpSpPr/>
          <p:nvPr/>
        </p:nvGrpSpPr>
        <p:grpSpPr>
          <a:xfrm>
            <a:off x="3764485" y="2890682"/>
            <a:ext cx="222874" cy="345737"/>
            <a:chOff x="3764485" y="2890682"/>
            <a:chExt cx="222874" cy="345737"/>
          </a:xfrm>
        </p:grpSpPr>
        <p:sp>
          <p:nvSpPr>
            <p:cNvPr id="12597" name="Google Shape;12597;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75"/>
          <p:cNvGrpSpPr/>
          <p:nvPr/>
        </p:nvGrpSpPr>
        <p:grpSpPr>
          <a:xfrm>
            <a:off x="2238616" y="2908131"/>
            <a:ext cx="422596" cy="310382"/>
            <a:chOff x="2278533" y="2937377"/>
            <a:chExt cx="346788" cy="254704"/>
          </a:xfrm>
        </p:grpSpPr>
        <p:sp>
          <p:nvSpPr>
            <p:cNvPr id="12601" name="Google Shape;12601;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75"/>
          <p:cNvGrpSpPr/>
          <p:nvPr/>
        </p:nvGrpSpPr>
        <p:grpSpPr>
          <a:xfrm>
            <a:off x="1836637" y="2891510"/>
            <a:ext cx="286152" cy="346438"/>
            <a:chOff x="1836637" y="2891510"/>
            <a:chExt cx="286152" cy="346438"/>
          </a:xfrm>
        </p:grpSpPr>
        <p:sp>
          <p:nvSpPr>
            <p:cNvPr id="12605" name="Google Shape;12605;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75"/>
          <p:cNvGrpSpPr/>
          <p:nvPr/>
        </p:nvGrpSpPr>
        <p:grpSpPr>
          <a:xfrm>
            <a:off x="5585861" y="2905929"/>
            <a:ext cx="379764" cy="337684"/>
            <a:chOff x="5585861" y="2905929"/>
            <a:chExt cx="379764" cy="337684"/>
          </a:xfrm>
        </p:grpSpPr>
        <p:sp>
          <p:nvSpPr>
            <p:cNvPr id="12609" name="Google Shape;12609;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75"/>
          <p:cNvGrpSpPr/>
          <p:nvPr/>
        </p:nvGrpSpPr>
        <p:grpSpPr>
          <a:xfrm>
            <a:off x="1327676" y="2910480"/>
            <a:ext cx="347934" cy="310024"/>
            <a:chOff x="1327676" y="2910480"/>
            <a:chExt cx="347934" cy="310024"/>
          </a:xfrm>
        </p:grpSpPr>
        <p:sp>
          <p:nvSpPr>
            <p:cNvPr id="12614" name="Google Shape;12614;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75"/>
          <p:cNvGrpSpPr/>
          <p:nvPr/>
        </p:nvGrpSpPr>
        <p:grpSpPr>
          <a:xfrm>
            <a:off x="2753401" y="2869564"/>
            <a:ext cx="382828" cy="358601"/>
            <a:chOff x="2753373" y="2902523"/>
            <a:chExt cx="347552" cy="325557"/>
          </a:xfrm>
        </p:grpSpPr>
        <p:sp>
          <p:nvSpPr>
            <p:cNvPr id="12621" name="Google Shape;12621;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75"/>
          <p:cNvGrpSpPr/>
          <p:nvPr/>
        </p:nvGrpSpPr>
        <p:grpSpPr>
          <a:xfrm>
            <a:off x="849016" y="2903255"/>
            <a:ext cx="356655" cy="335425"/>
            <a:chOff x="849016" y="2903255"/>
            <a:chExt cx="356655" cy="335425"/>
          </a:xfrm>
        </p:grpSpPr>
        <p:sp>
          <p:nvSpPr>
            <p:cNvPr id="12628" name="Google Shape;12628;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75"/>
          <p:cNvGrpSpPr/>
          <p:nvPr/>
        </p:nvGrpSpPr>
        <p:grpSpPr>
          <a:xfrm>
            <a:off x="4210933" y="2926777"/>
            <a:ext cx="280072" cy="275520"/>
            <a:chOff x="4210933" y="2926777"/>
            <a:chExt cx="280072" cy="275520"/>
          </a:xfrm>
        </p:grpSpPr>
        <p:sp>
          <p:nvSpPr>
            <p:cNvPr id="12640" name="Google Shape;12640;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75"/>
          <p:cNvGrpSpPr/>
          <p:nvPr/>
        </p:nvGrpSpPr>
        <p:grpSpPr>
          <a:xfrm>
            <a:off x="4667216" y="2915382"/>
            <a:ext cx="320273" cy="318395"/>
            <a:chOff x="4667216" y="2915382"/>
            <a:chExt cx="320273" cy="318395"/>
          </a:xfrm>
        </p:grpSpPr>
        <p:sp>
          <p:nvSpPr>
            <p:cNvPr id="12654" name="Google Shape;12654;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75"/>
          <p:cNvGrpSpPr/>
          <p:nvPr/>
        </p:nvGrpSpPr>
        <p:grpSpPr>
          <a:xfrm>
            <a:off x="5170480" y="2934639"/>
            <a:ext cx="261929" cy="280550"/>
            <a:chOff x="5170480" y="2934639"/>
            <a:chExt cx="261929" cy="280550"/>
          </a:xfrm>
        </p:grpSpPr>
        <p:sp>
          <p:nvSpPr>
            <p:cNvPr id="12659" name="Google Shape;12659;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75"/>
          <p:cNvGrpSpPr/>
          <p:nvPr/>
        </p:nvGrpSpPr>
        <p:grpSpPr>
          <a:xfrm>
            <a:off x="6069423" y="2891892"/>
            <a:ext cx="362321" cy="364231"/>
            <a:chOff x="6069423" y="2891892"/>
            <a:chExt cx="362321" cy="364231"/>
          </a:xfrm>
        </p:grpSpPr>
        <p:sp>
          <p:nvSpPr>
            <p:cNvPr id="12667" name="Google Shape;12667;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5"/>
          <p:cNvGrpSpPr/>
          <p:nvPr/>
        </p:nvGrpSpPr>
        <p:grpSpPr>
          <a:xfrm>
            <a:off x="6571955" y="2919170"/>
            <a:ext cx="308878" cy="311170"/>
            <a:chOff x="6571955" y="2919170"/>
            <a:chExt cx="308878" cy="311170"/>
          </a:xfrm>
        </p:grpSpPr>
        <p:sp>
          <p:nvSpPr>
            <p:cNvPr id="12674" name="Google Shape;12674;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75"/>
          <p:cNvGrpSpPr/>
          <p:nvPr/>
        </p:nvGrpSpPr>
        <p:grpSpPr>
          <a:xfrm>
            <a:off x="7500054" y="2934735"/>
            <a:ext cx="350576" cy="280454"/>
            <a:chOff x="7500054" y="2934735"/>
            <a:chExt cx="350576" cy="280454"/>
          </a:xfrm>
        </p:grpSpPr>
        <p:sp>
          <p:nvSpPr>
            <p:cNvPr id="12685" name="Google Shape;12685;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75"/>
          <p:cNvGrpSpPr/>
          <p:nvPr/>
        </p:nvGrpSpPr>
        <p:grpSpPr>
          <a:xfrm>
            <a:off x="7024430" y="2874662"/>
            <a:ext cx="332012" cy="355454"/>
            <a:chOff x="7055134" y="2919170"/>
            <a:chExt cx="290321" cy="310820"/>
          </a:xfrm>
        </p:grpSpPr>
        <p:sp>
          <p:nvSpPr>
            <p:cNvPr id="12694" name="Google Shape;12694;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75"/>
          <p:cNvGrpSpPr/>
          <p:nvPr/>
        </p:nvGrpSpPr>
        <p:grpSpPr>
          <a:xfrm>
            <a:off x="7985143" y="2900613"/>
            <a:ext cx="330109" cy="347552"/>
            <a:chOff x="7985143" y="2900613"/>
            <a:chExt cx="330109" cy="347552"/>
          </a:xfrm>
        </p:grpSpPr>
        <p:sp>
          <p:nvSpPr>
            <p:cNvPr id="12709" name="Google Shape;12709;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75"/>
          <p:cNvGrpSpPr/>
          <p:nvPr/>
        </p:nvGrpSpPr>
        <p:grpSpPr>
          <a:xfrm>
            <a:off x="7990840" y="2435226"/>
            <a:ext cx="354363" cy="353631"/>
            <a:chOff x="7990840" y="2435226"/>
            <a:chExt cx="354363" cy="353631"/>
          </a:xfrm>
        </p:grpSpPr>
        <p:sp>
          <p:nvSpPr>
            <p:cNvPr id="12718" name="Google Shape;12718;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75"/>
          <p:cNvGrpSpPr/>
          <p:nvPr/>
        </p:nvGrpSpPr>
        <p:grpSpPr>
          <a:xfrm>
            <a:off x="1817317" y="2480330"/>
            <a:ext cx="350958" cy="263043"/>
            <a:chOff x="1817317" y="2480330"/>
            <a:chExt cx="350958" cy="263043"/>
          </a:xfrm>
        </p:grpSpPr>
        <p:sp>
          <p:nvSpPr>
            <p:cNvPr id="12722" name="Google Shape;12722;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5"/>
          <p:cNvGrpSpPr/>
          <p:nvPr/>
        </p:nvGrpSpPr>
        <p:grpSpPr>
          <a:xfrm>
            <a:off x="1341727" y="2483349"/>
            <a:ext cx="419913" cy="308109"/>
            <a:chOff x="1341727" y="2483349"/>
            <a:chExt cx="419913" cy="308109"/>
          </a:xfrm>
        </p:grpSpPr>
        <p:sp>
          <p:nvSpPr>
            <p:cNvPr id="12728" name="Google Shape;12728;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75"/>
          <p:cNvGrpSpPr/>
          <p:nvPr/>
        </p:nvGrpSpPr>
        <p:grpSpPr>
          <a:xfrm>
            <a:off x="854332" y="2447736"/>
            <a:ext cx="376358" cy="330109"/>
            <a:chOff x="854332" y="2447736"/>
            <a:chExt cx="376358" cy="330109"/>
          </a:xfrm>
        </p:grpSpPr>
        <p:sp>
          <p:nvSpPr>
            <p:cNvPr id="12732" name="Google Shape;12732;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75"/>
          <p:cNvGrpSpPr/>
          <p:nvPr/>
        </p:nvGrpSpPr>
        <p:grpSpPr>
          <a:xfrm>
            <a:off x="4206763" y="2450951"/>
            <a:ext cx="322151" cy="322374"/>
            <a:chOff x="4206763" y="2450951"/>
            <a:chExt cx="322151" cy="322374"/>
          </a:xfrm>
        </p:grpSpPr>
        <p:sp>
          <p:nvSpPr>
            <p:cNvPr id="12741" name="Google Shape;12741;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75"/>
          <p:cNvGrpSpPr/>
          <p:nvPr/>
        </p:nvGrpSpPr>
        <p:grpSpPr>
          <a:xfrm>
            <a:off x="7528096" y="2450059"/>
            <a:ext cx="327976" cy="324316"/>
            <a:chOff x="7528096" y="2450059"/>
            <a:chExt cx="327976" cy="324316"/>
          </a:xfrm>
        </p:grpSpPr>
        <p:sp>
          <p:nvSpPr>
            <p:cNvPr id="12744" name="Google Shape;12744;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75"/>
          <p:cNvGrpSpPr/>
          <p:nvPr/>
        </p:nvGrpSpPr>
        <p:grpSpPr>
          <a:xfrm>
            <a:off x="7077129" y="2512542"/>
            <a:ext cx="282364" cy="198619"/>
            <a:chOff x="7077129" y="2512542"/>
            <a:chExt cx="282364" cy="198619"/>
          </a:xfrm>
        </p:grpSpPr>
        <p:sp>
          <p:nvSpPr>
            <p:cNvPr id="12750" name="Google Shape;12750;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75"/>
          <p:cNvGrpSpPr/>
          <p:nvPr/>
        </p:nvGrpSpPr>
        <p:grpSpPr>
          <a:xfrm>
            <a:off x="3725461" y="2444712"/>
            <a:ext cx="334279" cy="334661"/>
            <a:chOff x="3725461" y="2444712"/>
            <a:chExt cx="334279" cy="334661"/>
          </a:xfrm>
        </p:grpSpPr>
        <p:sp>
          <p:nvSpPr>
            <p:cNvPr id="12757" name="Google Shape;12757;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5"/>
          <p:cNvGrpSpPr/>
          <p:nvPr/>
        </p:nvGrpSpPr>
        <p:grpSpPr>
          <a:xfrm>
            <a:off x="6577238" y="2457221"/>
            <a:ext cx="332019" cy="310788"/>
            <a:chOff x="6577238" y="2457221"/>
            <a:chExt cx="332019" cy="310788"/>
          </a:xfrm>
        </p:grpSpPr>
        <p:sp>
          <p:nvSpPr>
            <p:cNvPr id="12765" name="Google Shape;12765;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5"/>
          <p:cNvGrpSpPr/>
          <p:nvPr/>
        </p:nvGrpSpPr>
        <p:grpSpPr>
          <a:xfrm>
            <a:off x="2818561" y="2439778"/>
            <a:ext cx="247892" cy="346024"/>
            <a:chOff x="2818561" y="2439778"/>
            <a:chExt cx="247892" cy="346024"/>
          </a:xfrm>
        </p:grpSpPr>
        <p:sp>
          <p:nvSpPr>
            <p:cNvPr id="12772" name="Google Shape;12772;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5"/>
          <p:cNvGrpSpPr/>
          <p:nvPr/>
        </p:nvGrpSpPr>
        <p:grpSpPr>
          <a:xfrm>
            <a:off x="3207778" y="2474632"/>
            <a:ext cx="419933" cy="275170"/>
            <a:chOff x="3207778" y="2474632"/>
            <a:chExt cx="419933" cy="275170"/>
          </a:xfrm>
        </p:grpSpPr>
        <p:sp>
          <p:nvSpPr>
            <p:cNvPr id="12785" name="Google Shape;12785;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75"/>
          <p:cNvGrpSpPr/>
          <p:nvPr/>
        </p:nvGrpSpPr>
        <p:grpSpPr>
          <a:xfrm>
            <a:off x="6099375" y="2456075"/>
            <a:ext cx="337684" cy="314194"/>
            <a:chOff x="6099375" y="2456075"/>
            <a:chExt cx="337684" cy="314194"/>
          </a:xfrm>
        </p:grpSpPr>
        <p:sp>
          <p:nvSpPr>
            <p:cNvPr id="12800" name="Google Shape;12800;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75"/>
          <p:cNvGrpSpPr/>
          <p:nvPr/>
        </p:nvGrpSpPr>
        <p:grpSpPr>
          <a:xfrm>
            <a:off x="2312623" y="2468584"/>
            <a:ext cx="312698" cy="286534"/>
            <a:chOff x="2312623" y="2468584"/>
            <a:chExt cx="312698" cy="286534"/>
          </a:xfrm>
        </p:grpSpPr>
        <p:sp>
          <p:nvSpPr>
            <p:cNvPr id="12803" name="Google Shape;12803;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75"/>
          <p:cNvGrpSpPr/>
          <p:nvPr/>
        </p:nvGrpSpPr>
        <p:grpSpPr>
          <a:xfrm>
            <a:off x="5618805" y="2440924"/>
            <a:ext cx="345292" cy="342618"/>
            <a:chOff x="5618805" y="2440924"/>
            <a:chExt cx="345292" cy="342618"/>
          </a:xfrm>
        </p:grpSpPr>
        <p:sp>
          <p:nvSpPr>
            <p:cNvPr id="12807" name="Google Shape;12807;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75"/>
          <p:cNvGrpSpPr/>
          <p:nvPr/>
        </p:nvGrpSpPr>
        <p:grpSpPr>
          <a:xfrm>
            <a:off x="4653179" y="2446590"/>
            <a:ext cx="377886" cy="331255"/>
            <a:chOff x="4653179" y="2446590"/>
            <a:chExt cx="377886" cy="331255"/>
          </a:xfrm>
        </p:grpSpPr>
        <p:sp>
          <p:nvSpPr>
            <p:cNvPr id="12813" name="Google Shape;12813;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75"/>
          <p:cNvGrpSpPr/>
          <p:nvPr/>
        </p:nvGrpSpPr>
        <p:grpSpPr>
          <a:xfrm>
            <a:off x="5184517" y="2459481"/>
            <a:ext cx="252062" cy="305122"/>
            <a:chOff x="5184517" y="2459481"/>
            <a:chExt cx="252062" cy="305122"/>
          </a:xfrm>
        </p:grpSpPr>
        <p:sp>
          <p:nvSpPr>
            <p:cNvPr id="12818" name="Google Shape;12818;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4" name="Google Shape;12824;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5" name="Google Shape;12825;p75"/>
          <p:cNvGrpSpPr/>
          <p:nvPr/>
        </p:nvGrpSpPr>
        <p:grpSpPr>
          <a:xfrm>
            <a:off x="6155459" y="1969108"/>
            <a:ext cx="249770" cy="363849"/>
            <a:chOff x="6155459" y="1969108"/>
            <a:chExt cx="249770" cy="363849"/>
          </a:xfrm>
        </p:grpSpPr>
        <p:sp>
          <p:nvSpPr>
            <p:cNvPr id="12826" name="Google Shape;12826;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75"/>
          <p:cNvGrpSpPr/>
          <p:nvPr/>
        </p:nvGrpSpPr>
        <p:grpSpPr>
          <a:xfrm>
            <a:off x="2280029" y="1970604"/>
            <a:ext cx="353631" cy="354395"/>
            <a:chOff x="2280029" y="1970604"/>
            <a:chExt cx="353631" cy="354395"/>
          </a:xfrm>
        </p:grpSpPr>
        <p:sp>
          <p:nvSpPr>
            <p:cNvPr id="12836" name="Google Shape;12836;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5"/>
          <p:cNvGrpSpPr/>
          <p:nvPr/>
        </p:nvGrpSpPr>
        <p:grpSpPr>
          <a:xfrm>
            <a:off x="8065100" y="2000174"/>
            <a:ext cx="255086" cy="301685"/>
            <a:chOff x="8065100" y="2000174"/>
            <a:chExt cx="255086" cy="301685"/>
          </a:xfrm>
        </p:grpSpPr>
        <p:sp>
          <p:nvSpPr>
            <p:cNvPr id="12841" name="Google Shape;12841;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5"/>
          <p:cNvGrpSpPr/>
          <p:nvPr/>
        </p:nvGrpSpPr>
        <p:grpSpPr>
          <a:xfrm>
            <a:off x="6633705" y="1969108"/>
            <a:ext cx="249420" cy="363849"/>
            <a:chOff x="6633705" y="1969108"/>
            <a:chExt cx="249420" cy="363849"/>
          </a:xfrm>
        </p:grpSpPr>
        <p:sp>
          <p:nvSpPr>
            <p:cNvPr id="12846" name="Google Shape;12846;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75"/>
          <p:cNvGrpSpPr/>
          <p:nvPr/>
        </p:nvGrpSpPr>
        <p:grpSpPr>
          <a:xfrm>
            <a:off x="5211031" y="1969108"/>
            <a:ext cx="226661" cy="363467"/>
            <a:chOff x="5211031" y="1969108"/>
            <a:chExt cx="226661" cy="363467"/>
          </a:xfrm>
        </p:grpSpPr>
        <p:sp>
          <p:nvSpPr>
            <p:cNvPr id="12855" name="Google Shape;12855;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75"/>
          <p:cNvGrpSpPr/>
          <p:nvPr/>
        </p:nvGrpSpPr>
        <p:grpSpPr>
          <a:xfrm>
            <a:off x="3712952" y="1970604"/>
            <a:ext cx="354363" cy="354395"/>
            <a:chOff x="3712952" y="1970604"/>
            <a:chExt cx="354363" cy="354395"/>
          </a:xfrm>
        </p:grpSpPr>
        <p:sp>
          <p:nvSpPr>
            <p:cNvPr id="12858" name="Google Shape;12858;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75"/>
          <p:cNvGrpSpPr/>
          <p:nvPr/>
        </p:nvGrpSpPr>
        <p:grpSpPr>
          <a:xfrm>
            <a:off x="3235438" y="1970604"/>
            <a:ext cx="354363" cy="354745"/>
            <a:chOff x="3235438" y="1970604"/>
            <a:chExt cx="354363" cy="354745"/>
          </a:xfrm>
        </p:grpSpPr>
        <p:sp>
          <p:nvSpPr>
            <p:cNvPr id="12868" name="Google Shape;12868;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75"/>
          <p:cNvGrpSpPr/>
          <p:nvPr/>
        </p:nvGrpSpPr>
        <p:grpSpPr>
          <a:xfrm>
            <a:off x="1329585" y="1989925"/>
            <a:ext cx="341472" cy="335074"/>
            <a:chOff x="1329585" y="1989925"/>
            <a:chExt cx="341472" cy="335074"/>
          </a:xfrm>
        </p:grpSpPr>
        <p:sp>
          <p:nvSpPr>
            <p:cNvPr id="12882" name="Google Shape;12882;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75"/>
          <p:cNvGrpSpPr/>
          <p:nvPr/>
        </p:nvGrpSpPr>
        <p:grpSpPr>
          <a:xfrm>
            <a:off x="5591871" y="1989906"/>
            <a:ext cx="416649" cy="325597"/>
            <a:chOff x="5626763" y="2013829"/>
            <a:chExt cx="351722" cy="274788"/>
          </a:xfrm>
        </p:grpSpPr>
        <p:sp>
          <p:nvSpPr>
            <p:cNvPr id="12886" name="Google Shape;12886;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75"/>
          <p:cNvGrpSpPr/>
          <p:nvPr/>
        </p:nvGrpSpPr>
        <p:grpSpPr>
          <a:xfrm>
            <a:off x="7576605" y="1983877"/>
            <a:ext cx="276698" cy="333133"/>
            <a:chOff x="7576605" y="1983877"/>
            <a:chExt cx="276698" cy="333133"/>
          </a:xfrm>
        </p:grpSpPr>
        <p:sp>
          <p:nvSpPr>
            <p:cNvPr id="12897" name="Google Shape;12897;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75"/>
          <p:cNvGrpSpPr/>
          <p:nvPr/>
        </p:nvGrpSpPr>
        <p:grpSpPr>
          <a:xfrm>
            <a:off x="853568" y="1975538"/>
            <a:ext cx="337334" cy="353599"/>
            <a:chOff x="853568" y="1975538"/>
            <a:chExt cx="337334" cy="353599"/>
          </a:xfrm>
        </p:grpSpPr>
        <p:sp>
          <p:nvSpPr>
            <p:cNvPr id="12900" name="Google Shape;12900;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75"/>
          <p:cNvGrpSpPr/>
          <p:nvPr/>
        </p:nvGrpSpPr>
        <p:grpSpPr>
          <a:xfrm>
            <a:off x="2770052" y="2009628"/>
            <a:ext cx="327085" cy="277080"/>
            <a:chOff x="2770052" y="2009628"/>
            <a:chExt cx="327085" cy="277080"/>
          </a:xfrm>
        </p:grpSpPr>
        <p:sp>
          <p:nvSpPr>
            <p:cNvPr id="12905" name="Google Shape;12905;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7" name="Google Shape;12907;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8" name="Google Shape;12908;p75"/>
          <p:cNvGrpSpPr/>
          <p:nvPr/>
        </p:nvGrpSpPr>
        <p:grpSpPr>
          <a:xfrm>
            <a:off x="4195399" y="1970604"/>
            <a:ext cx="344878" cy="343573"/>
            <a:chOff x="4195399" y="1970604"/>
            <a:chExt cx="344878" cy="343573"/>
          </a:xfrm>
        </p:grpSpPr>
        <p:sp>
          <p:nvSpPr>
            <p:cNvPr id="12909" name="Google Shape;12909;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75"/>
          <p:cNvGrpSpPr/>
          <p:nvPr/>
        </p:nvGrpSpPr>
        <p:grpSpPr>
          <a:xfrm>
            <a:off x="4674791" y="1977447"/>
            <a:ext cx="344528" cy="344114"/>
            <a:chOff x="4674791" y="1977447"/>
            <a:chExt cx="344528" cy="344114"/>
          </a:xfrm>
        </p:grpSpPr>
        <p:sp>
          <p:nvSpPr>
            <p:cNvPr id="12914" name="Google Shape;12914;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75"/>
          <p:cNvGrpSpPr/>
          <p:nvPr/>
        </p:nvGrpSpPr>
        <p:grpSpPr>
          <a:xfrm>
            <a:off x="6083810" y="1547297"/>
            <a:ext cx="382819" cy="310788"/>
            <a:chOff x="6083810" y="1547297"/>
            <a:chExt cx="382819" cy="310788"/>
          </a:xfrm>
        </p:grpSpPr>
        <p:sp>
          <p:nvSpPr>
            <p:cNvPr id="12941" name="Google Shape;12941;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75"/>
          <p:cNvGrpSpPr/>
          <p:nvPr/>
        </p:nvGrpSpPr>
        <p:grpSpPr>
          <a:xfrm>
            <a:off x="6558300" y="1538193"/>
            <a:ext cx="382788" cy="328613"/>
            <a:chOff x="6558300" y="1538193"/>
            <a:chExt cx="382788" cy="328613"/>
          </a:xfrm>
        </p:grpSpPr>
        <p:sp>
          <p:nvSpPr>
            <p:cNvPr id="12960" name="Google Shape;12960;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75"/>
          <p:cNvGrpSpPr/>
          <p:nvPr/>
        </p:nvGrpSpPr>
        <p:grpSpPr>
          <a:xfrm>
            <a:off x="5194002" y="1511297"/>
            <a:ext cx="259605" cy="346024"/>
            <a:chOff x="5194002" y="1511297"/>
            <a:chExt cx="259605" cy="346024"/>
          </a:xfrm>
        </p:grpSpPr>
        <p:sp>
          <p:nvSpPr>
            <p:cNvPr id="12963" name="Google Shape;12963;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75"/>
          <p:cNvGrpSpPr/>
          <p:nvPr/>
        </p:nvGrpSpPr>
        <p:grpSpPr>
          <a:xfrm>
            <a:off x="1394741" y="1512061"/>
            <a:ext cx="252444" cy="351722"/>
            <a:chOff x="1394741" y="1512061"/>
            <a:chExt cx="252444" cy="351722"/>
          </a:xfrm>
        </p:grpSpPr>
        <p:sp>
          <p:nvSpPr>
            <p:cNvPr id="12968" name="Google Shape;12968;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75"/>
          <p:cNvGrpSpPr/>
          <p:nvPr/>
        </p:nvGrpSpPr>
        <p:grpSpPr>
          <a:xfrm>
            <a:off x="855096" y="1504485"/>
            <a:ext cx="380910" cy="339594"/>
            <a:chOff x="855096" y="1504485"/>
            <a:chExt cx="380910" cy="339594"/>
          </a:xfrm>
        </p:grpSpPr>
        <p:sp>
          <p:nvSpPr>
            <p:cNvPr id="12986" name="Google Shape;12986;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75"/>
          <p:cNvGrpSpPr/>
          <p:nvPr/>
        </p:nvGrpSpPr>
        <p:grpSpPr>
          <a:xfrm>
            <a:off x="1819576" y="1511679"/>
            <a:ext cx="352103" cy="352103"/>
            <a:chOff x="1819576" y="1511679"/>
            <a:chExt cx="352103" cy="352103"/>
          </a:xfrm>
        </p:grpSpPr>
        <p:sp>
          <p:nvSpPr>
            <p:cNvPr id="12992" name="Google Shape;12992;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5"/>
          <p:cNvGrpSpPr/>
          <p:nvPr/>
        </p:nvGrpSpPr>
        <p:grpSpPr>
          <a:xfrm>
            <a:off x="5621097" y="1500761"/>
            <a:ext cx="371424" cy="355446"/>
            <a:chOff x="5621097" y="1500761"/>
            <a:chExt cx="371424" cy="355446"/>
          </a:xfrm>
        </p:grpSpPr>
        <p:sp>
          <p:nvSpPr>
            <p:cNvPr id="12997" name="Google Shape;12997;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75"/>
          <p:cNvGrpSpPr/>
          <p:nvPr/>
        </p:nvGrpSpPr>
        <p:grpSpPr>
          <a:xfrm>
            <a:off x="4670239" y="1541599"/>
            <a:ext cx="359679" cy="321833"/>
            <a:chOff x="4670239" y="1541599"/>
            <a:chExt cx="359679" cy="321833"/>
          </a:xfrm>
        </p:grpSpPr>
        <p:sp>
          <p:nvSpPr>
            <p:cNvPr id="13000" name="Google Shape;13000;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75"/>
          <p:cNvGrpSpPr/>
          <p:nvPr/>
        </p:nvGrpSpPr>
        <p:grpSpPr>
          <a:xfrm>
            <a:off x="4212429" y="1502385"/>
            <a:ext cx="321037" cy="353822"/>
            <a:chOff x="4212429" y="1502385"/>
            <a:chExt cx="321037" cy="353822"/>
          </a:xfrm>
        </p:grpSpPr>
        <p:sp>
          <p:nvSpPr>
            <p:cNvPr id="13006" name="Google Shape;13006;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75"/>
          <p:cNvGrpSpPr/>
          <p:nvPr/>
        </p:nvGrpSpPr>
        <p:grpSpPr>
          <a:xfrm>
            <a:off x="2302788" y="1505981"/>
            <a:ext cx="336188" cy="335425"/>
            <a:chOff x="2302788" y="1505981"/>
            <a:chExt cx="336188" cy="335425"/>
          </a:xfrm>
        </p:grpSpPr>
        <p:sp>
          <p:nvSpPr>
            <p:cNvPr id="13011" name="Google Shape;13011;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75"/>
          <p:cNvGrpSpPr/>
          <p:nvPr/>
        </p:nvGrpSpPr>
        <p:grpSpPr>
          <a:xfrm>
            <a:off x="2780301" y="1521896"/>
            <a:ext cx="333133" cy="321037"/>
            <a:chOff x="2780301" y="1521896"/>
            <a:chExt cx="333133" cy="321037"/>
          </a:xfrm>
        </p:grpSpPr>
        <p:sp>
          <p:nvSpPr>
            <p:cNvPr id="13029" name="Google Shape;13029;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9" name="Google Shape;13049;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2" name="Google Shape;13052;p75"/>
          <p:cNvGrpSpPr/>
          <p:nvPr/>
        </p:nvGrpSpPr>
        <p:grpSpPr>
          <a:xfrm>
            <a:off x="3316159" y="1515085"/>
            <a:ext cx="211892" cy="339594"/>
            <a:chOff x="3316159" y="1515085"/>
            <a:chExt cx="211892" cy="339594"/>
          </a:xfrm>
        </p:grpSpPr>
        <p:sp>
          <p:nvSpPr>
            <p:cNvPr id="13053" name="Google Shape;13053;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5"/>
          <p:cNvGrpSpPr/>
          <p:nvPr/>
        </p:nvGrpSpPr>
        <p:grpSpPr>
          <a:xfrm>
            <a:off x="3716358" y="1544655"/>
            <a:ext cx="361971" cy="314958"/>
            <a:chOff x="3716358" y="1544655"/>
            <a:chExt cx="361971" cy="314958"/>
          </a:xfrm>
        </p:grpSpPr>
        <p:sp>
          <p:nvSpPr>
            <p:cNvPr id="13060" name="Google Shape;13060;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5" name="Google Shape;13065;p75"/>
            <p:cNvGrpSpPr/>
            <p:nvPr/>
          </p:nvGrpSpPr>
          <p:grpSpPr>
            <a:xfrm>
              <a:off x="3716358" y="1544655"/>
              <a:ext cx="361971" cy="314958"/>
              <a:chOff x="3716358" y="1544655"/>
              <a:chExt cx="361971" cy="314958"/>
            </a:xfrm>
          </p:grpSpPr>
          <p:sp>
            <p:nvSpPr>
              <p:cNvPr id="13066" name="Google Shape;13066;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1" name="Google Shape;13071;p75"/>
          <p:cNvGrpSpPr/>
          <p:nvPr/>
        </p:nvGrpSpPr>
        <p:grpSpPr>
          <a:xfrm>
            <a:off x="7011924" y="1557552"/>
            <a:ext cx="499533" cy="305136"/>
            <a:chOff x="7009649" y="1541981"/>
            <a:chExt cx="524940" cy="320655"/>
          </a:xfrm>
        </p:grpSpPr>
        <p:sp>
          <p:nvSpPr>
            <p:cNvPr id="13072" name="Google Shape;13072;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75"/>
          <p:cNvGrpSpPr/>
          <p:nvPr/>
        </p:nvGrpSpPr>
        <p:grpSpPr>
          <a:xfrm>
            <a:off x="8034034" y="1518109"/>
            <a:ext cx="282746" cy="340358"/>
            <a:chOff x="8034034" y="1518109"/>
            <a:chExt cx="282746" cy="340358"/>
          </a:xfrm>
        </p:grpSpPr>
        <p:sp>
          <p:nvSpPr>
            <p:cNvPr id="13081" name="Google Shape;13081;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75"/>
          <p:cNvGrpSpPr/>
          <p:nvPr/>
        </p:nvGrpSpPr>
        <p:grpSpPr>
          <a:xfrm>
            <a:off x="7582302" y="1499934"/>
            <a:ext cx="369133" cy="360411"/>
            <a:chOff x="7582302" y="1499934"/>
            <a:chExt cx="369133" cy="360411"/>
          </a:xfrm>
        </p:grpSpPr>
        <p:sp>
          <p:nvSpPr>
            <p:cNvPr id="13086" name="Google Shape;13086;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76"/>
        <p:cNvGrpSpPr/>
        <p:nvPr/>
      </p:nvGrpSpPr>
      <p:grpSpPr>
        <a:xfrm>
          <a:off x="0" y="0"/>
          <a:ext cx="0" cy="0"/>
          <a:chOff x="0" y="0"/>
          <a:chExt cx="0" cy="0"/>
        </a:xfrm>
      </p:grpSpPr>
      <p:sp>
        <p:nvSpPr>
          <p:cNvPr id="177" name="Google Shape;177;p33"/>
          <p:cNvSpPr txBox="1">
            <a:spLocks noGrp="1"/>
          </p:cNvSpPr>
          <p:nvPr>
            <p:ph type="subTitle" idx="1"/>
          </p:nvPr>
        </p:nvSpPr>
        <p:spPr>
          <a:xfrm>
            <a:off x="720001" y="2810942"/>
            <a:ext cx="3429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dirty="0">
                <a:solidFill>
                  <a:srgbClr val="07243D"/>
                </a:solidFill>
                <a:latin typeface="Poppins" pitchFamily="2" charset="77"/>
                <a:cs typeface="Poppins" pitchFamily="2" charset="77"/>
              </a:rPr>
              <a:t>You could enter a subtitle here if you need it</a:t>
            </a:r>
            <a:endParaRPr sz="1050" dirty="0">
              <a:solidFill>
                <a:srgbClr val="07243D"/>
              </a:solidFill>
              <a:latin typeface="Poppins" pitchFamily="2" charset="77"/>
              <a:cs typeface="Poppins" pitchFamily="2" charset="77"/>
            </a:endParaRPr>
          </a:p>
        </p:txBody>
      </p:sp>
      <p:sp>
        <p:nvSpPr>
          <p:cNvPr id="178" name="Google Shape;178;p33"/>
          <p:cNvSpPr txBox="1">
            <a:spLocks noGrp="1"/>
          </p:cNvSpPr>
          <p:nvPr>
            <p:ph type="title" idx="2"/>
          </p:nvPr>
        </p:nvSpPr>
        <p:spPr>
          <a:xfrm>
            <a:off x="720001" y="1152853"/>
            <a:ext cx="3311400" cy="120417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7200" dirty="0">
                <a:solidFill>
                  <a:schemeClr val="tx2">
                    <a:lumMod val="50000"/>
                  </a:schemeClr>
                </a:solidFill>
                <a:latin typeface="Poppins" pitchFamily="2" charset="77"/>
                <a:cs typeface="Poppins" pitchFamily="2" charset="77"/>
              </a:rPr>
              <a:t>#01</a:t>
            </a:r>
            <a:endParaRPr sz="7200" dirty="0">
              <a:solidFill>
                <a:schemeClr val="tx2">
                  <a:lumMod val="50000"/>
                </a:schemeClr>
              </a:solidFill>
              <a:latin typeface="Poppins" pitchFamily="2" charset="77"/>
              <a:cs typeface="Poppins" pitchFamily="2" charset="77"/>
            </a:endParaRPr>
          </a:p>
        </p:txBody>
      </p:sp>
      <p:sp>
        <p:nvSpPr>
          <p:cNvPr id="179" name="Google Shape;179;p33"/>
          <p:cNvSpPr txBox="1">
            <a:spLocks noGrp="1"/>
          </p:cNvSpPr>
          <p:nvPr>
            <p:ph type="ctrTitle"/>
          </p:nvPr>
        </p:nvSpPr>
        <p:spPr>
          <a:xfrm>
            <a:off x="720001" y="2357023"/>
            <a:ext cx="4172400" cy="514294"/>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0" dirty="0">
                <a:solidFill>
                  <a:srgbClr val="0070C0"/>
                </a:solidFill>
                <a:latin typeface="Poppins Medium" pitchFamily="2" charset="77"/>
                <a:cs typeface="Poppins Medium" pitchFamily="2" charset="77"/>
              </a:rPr>
              <a:t>Insert Title Here</a:t>
            </a:r>
            <a:endParaRPr sz="2000" b="0" dirty="0">
              <a:solidFill>
                <a:srgbClr val="0070C0"/>
              </a:solidFill>
              <a:latin typeface="Poppins Medium" pitchFamily="2" charset="77"/>
              <a:cs typeface="Poppins Medium" pitchFamily="2" charset="77"/>
            </a:endParaRPr>
          </a:p>
        </p:txBody>
      </p:sp>
      <p:pic>
        <p:nvPicPr>
          <p:cNvPr id="7" name="Imagem 6">
            <a:extLst>
              <a:ext uri="{FF2B5EF4-FFF2-40B4-BE49-F238E27FC236}">
                <a16:creationId xmlns:a16="http://schemas.microsoft.com/office/drawing/2014/main" id="{17251489-24ED-3141-9D62-7E9BF05499BE}"/>
              </a:ext>
            </a:extLst>
          </p:cNvPr>
          <p:cNvPicPr>
            <a:picLocks noChangeAspect="1"/>
          </p:cNvPicPr>
          <p:nvPr/>
        </p:nvPicPr>
        <p:blipFill>
          <a:blip r:embed="rId3"/>
          <a:stretch>
            <a:fillRect/>
          </a:stretch>
        </p:blipFill>
        <p:spPr>
          <a:xfrm>
            <a:off x="5508625" y="0"/>
            <a:ext cx="6858000" cy="5143500"/>
          </a:xfrm>
          <a:prstGeom prst="rect">
            <a:avLst/>
          </a:prstGeom>
        </p:spPr>
      </p:pic>
      <p:pic>
        <p:nvPicPr>
          <p:cNvPr id="17" name="Imagem 16">
            <a:extLst>
              <a:ext uri="{FF2B5EF4-FFF2-40B4-BE49-F238E27FC236}">
                <a16:creationId xmlns:a16="http://schemas.microsoft.com/office/drawing/2014/main" id="{263BE211-6313-2741-B48D-A72811033790}"/>
              </a:ext>
            </a:extLst>
          </p:cNvPr>
          <p:cNvPicPr>
            <a:picLocks noChangeAspect="1"/>
          </p:cNvPicPr>
          <p:nvPr/>
        </p:nvPicPr>
        <p:blipFill>
          <a:blip r:embed="rId4"/>
          <a:stretch>
            <a:fillRect/>
          </a:stretch>
        </p:blipFill>
        <p:spPr>
          <a:xfrm>
            <a:off x="3974371" y="4759777"/>
            <a:ext cx="1195259" cy="229019"/>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pic>
        <p:nvPicPr>
          <p:cNvPr id="7" name="Imagem 6">
            <a:extLst>
              <a:ext uri="{FF2B5EF4-FFF2-40B4-BE49-F238E27FC236}">
                <a16:creationId xmlns:a16="http://schemas.microsoft.com/office/drawing/2014/main" id="{9144BD22-2F7B-8947-ABA1-D2DD3C050E69}"/>
              </a:ext>
            </a:extLst>
          </p:cNvPr>
          <p:cNvPicPr>
            <a:picLocks noChangeAspect="1"/>
          </p:cNvPicPr>
          <p:nvPr/>
        </p:nvPicPr>
        <p:blipFill>
          <a:blip r:embed="rId3"/>
          <a:stretch>
            <a:fillRect/>
          </a:stretch>
        </p:blipFill>
        <p:spPr>
          <a:xfrm>
            <a:off x="-2896442" y="-34297"/>
            <a:ext cx="6949458" cy="5212094"/>
          </a:xfrm>
          <a:prstGeom prst="rect">
            <a:avLst/>
          </a:prstGeom>
        </p:spPr>
      </p:pic>
      <p:sp>
        <p:nvSpPr>
          <p:cNvPr id="194" name="Google Shape;194;p35"/>
          <p:cNvSpPr txBox="1">
            <a:spLocks noGrp="1"/>
          </p:cNvSpPr>
          <p:nvPr>
            <p:ph type="title"/>
          </p:nvPr>
        </p:nvSpPr>
        <p:spPr>
          <a:xfrm>
            <a:off x="4487065" y="1216901"/>
            <a:ext cx="5129362" cy="98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dirty="0">
                <a:latin typeface="Poppins" pitchFamily="2" charset="77"/>
                <a:cs typeface="Poppins" pitchFamily="2" charset="77"/>
              </a:rPr>
              <a:t>THE SLIDE TITLE</a:t>
            </a:r>
            <a:br>
              <a:rPr lang="en" sz="2400" dirty="0">
                <a:latin typeface="Poppins" pitchFamily="2" charset="77"/>
                <a:cs typeface="Poppins" pitchFamily="2" charset="77"/>
              </a:rPr>
            </a:br>
            <a:r>
              <a:rPr lang="en" sz="2400" dirty="0">
                <a:latin typeface="Poppins" pitchFamily="2" charset="77"/>
                <a:cs typeface="Poppins" pitchFamily="2" charset="77"/>
              </a:rPr>
              <a:t>GOES HERE!</a:t>
            </a:r>
            <a:endParaRPr sz="2400" dirty="0">
              <a:latin typeface="Poppins" pitchFamily="2" charset="77"/>
              <a:cs typeface="Poppins" pitchFamily="2" charset="77"/>
            </a:endParaRPr>
          </a:p>
        </p:txBody>
      </p:sp>
      <p:sp>
        <p:nvSpPr>
          <p:cNvPr id="195" name="Google Shape;195;p35"/>
          <p:cNvSpPr txBox="1">
            <a:spLocks noGrp="1"/>
          </p:cNvSpPr>
          <p:nvPr>
            <p:ph type="body" idx="1"/>
          </p:nvPr>
        </p:nvSpPr>
        <p:spPr>
          <a:xfrm>
            <a:off x="4487065" y="1901463"/>
            <a:ext cx="3949500" cy="210649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None/>
            </a:pPr>
            <a:r>
              <a:rPr lang="en" dirty="0">
                <a:solidFill>
                  <a:srgbClr val="0070C0"/>
                </a:solidFill>
                <a:latin typeface="Poppins" pitchFamily="2" charset="77"/>
                <a:cs typeface="Poppins" pitchFamily="2" charset="77"/>
              </a:rPr>
              <a:t>Do you know what helps you make your point clear? Lists like this one:</a:t>
            </a:r>
            <a:br>
              <a:rPr lang="en" dirty="0">
                <a:solidFill>
                  <a:schemeClr val="dk2"/>
                </a:solidFill>
                <a:latin typeface="Poppins" pitchFamily="2" charset="77"/>
                <a:cs typeface="Poppins" pitchFamily="2" charset="77"/>
              </a:rPr>
            </a:br>
            <a:endParaRPr dirty="0">
              <a:solidFill>
                <a:schemeClr val="dk2"/>
              </a:solidFill>
              <a:latin typeface="Poppins Light" pitchFamily="2" charset="77"/>
              <a:cs typeface="Poppins Light" pitchFamily="2" charset="77"/>
            </a:endParaRPr>
          </a:p>
          <a:p>
            <a:pPr marL="482600" indent="-342900">
              <a:buSzPts val="1400"/>
              <a:buFont typeface="Arial" panose="020B0604020202020204" pitchFamily="34" charset="0"/>
              <a:buChar char="•"/>
            </a:pPr>
            <a:r>
              <a:rPr lang="en" sz="1100" dirty="0">
                <a:latin typeface="Poppins" pitchFamily="2" charset="77"/>
                <a:cs typeface="Poppins" pitchFamily="2" charset="77"/>
              </a:rPr>
              <a:t>They’re simple </a:t>
            </a:r>
            <a:endParaRPr sz="1100" dirty="0">
              <a:latin typeface="Poppins" pitchFamily="2" charset="77"/>
              <a:cs typeface="Poppins" pitchFamily="2" charset="77"/>
            </a:endParaRPr>
          </a:p>
          <a:p>
            <a:pPr marL="457200" lvl="0" indent="-317500" algn="l" rtl="0">
              <a:spcBef>
                <a:spcPts val="0"/>
              </a:spcBef>
              <a:spcAft>
                <a:spcPts val="0"/>
              </a:spcAft>
              <a:buSzPts val="1400"/>
              <a:buFont typeface="Arial" panose="020B0604020202020204" pitchFamily="34" charset="0"/>
              <a:buChar char="•"/>
            </a:pPr>
            <a:r>
              <a:rPr lang="en" sz="1100" dirty="0">
                <a:latin typeface="Poppins" pitchFamily="2" charset="77"/>
                <a:cs typeface="Poppins" pitchFamily="2" charset="77"/>
              </a:rPr>
              <a:t>You can organize your ideas clearly</a:t>
            </a:r>
            <a:endParaRPr sz="1100" dirty="0">
              <a:latin typeface="Poppins" pitchFamily="2" charset="77"/>
              <a:cs typeface="Poppins" pitchFamily="2" charset="77"/>
            </a:endParaRPr>
          </a:p>
          <a:p>
            <a:pPr marL="457200" lvl="0" indent="-317500" algn="l" rtl="0">
              <a:spcBef>
                <a:spcPts val="0"/>
              </a:spcBef>
              <a:spcAft>
                <a:spcPts val="0"/>
              </a:spcAft>
              <a:buSzPts val="1400"/>
              <a:buFont typeface="Arial" panose="020B0604020202020204" pitchFamily="34" charset="0"/>
              <a:buChar char="•"/>
            </a:pPr>
            <a:r>
              <a:rPr lang="en" sz="1100" dirty="0">
                <a:latin typeface="Poppins" pitchFamily="2" charset="77"/>
                <a:cs typeface="Poppins" pitchFamily="2" charset="77"/>
              </a:rPr>
              <a:t>You’ll never forget to buy milk!</a:t>
            </a:r>
            <a:endParaRPr sz="1100" dirty="0">
              <a:latin typeface="Poppins" pitchFamily="2" charset="77"/>
              <a:cs typeface="Poppins" pitchFamily="2" charset="77"/>
            </a:endParaRPr>
          </a:p>
          <a:p>
            <a:pPr marL="0" lvl="0" indent="0" algn="l" rtl="0">
              <a:spcBef>
                <a:spcPts val="0"/>
              </a:spcBef>
              <a:spcAft>
                <a:spcPts val="0"/>
              </a:spcAft>
              <a:buClr>
                <a:schemeClr val="dk1"/>
              </a:buClr>
              <a:buSzPts val="1100"/>
              <a:buFont typeface="Arial"/>
              <a:buNone/>
            </a:pPr>
            <a:endParaRPr sz="1100" dirty="0">
              <a:latin typeface="Poppins" pitchFamily="2" charset="77"/>
              <a:cs typeface="Poppins" pitchFamily="2" charset="77"/>
            </a:endParaRPr>
          </a:p>
          <a:p>
            <a:pPr marL="0" lvl="0" indent="0" algn="l" rtl="0">
              <a:spcBef>
                <a:spcPts val="0"/>
              </a:spcBef>
              <a:spcAft>
                <a:spcPts val="0"/>
              </a:spcAft>
              <a:buClr>
                <a:schemeClr val="dk1"/>
              </a:buClr>
              <a:buSzPts val="1100"/>
              <a:buFont typeface="Arial"/>
              <a:buNone/>
            </a:pPr>
            <a:r>
              <a:rPr lang="en" sz="1100" dirty="0">
                <a:latin typeface="Poppins" pitchFamily="2" charset="77"/>
                <a:cs typeface="Poppins" pitchFamily="2" charset="77"/>
              </a:rPr>
              <a:t>And the most important thing: the audience won’t miss the point of your presentation</a:t>
            </a:r>
            <a:endParaRPr sz="1100" dirty="0">
              <a:latin typeface="Poppins" pitchFamily="2" charset="77"/>
              <a:cs typeface="Poppins" pitchFamily="2" charset="77"/>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8"/>
        <p:cNvGrpSpPr/>
        <p:nvPr/>
      </p:nvGrpSpPr>
      <p:grpSpPr>
        <a:xfrm>
          <a:off x="0" y="0"/>
          <a:ext cx="0" cy="0"/>
          <a:chOff x="0" y="0"/>
          <a:chExt cx="0" cy="0"/>
        </a:xfrm>
      </p:grpSpPr>
      <p:sp>
        <p:nvSpPr>
          <p:cNvPr id="210" name="Google Shape;210;p36"/>
          <p:cNvSpPr txBox="1">
            <a:spLocks noGrp="1"/>
          </p:cNvSpPr>
          <p:nvPr>
            <p:ph type="ctrTitle" idx="2"/>
          </p:nvPr>
        </p:nvSpPr>
        <p:spPr>
          <a:xfrm flipH="1">
            <a:off x="5433759" y="1346750"/>
            <a:ext cx="18177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a:solidFill>
                  <a:srgbClr val="0070C0"/>
                </a:solidFill>
                <a:latin typeface="Poppins" pitchFamily="2" charset="77"/>
                <a:cs typeface="Poppins" pitchFamily="2" charset="77"/>
              </a:rPr>
              <a:t>Mercury</a:t>
            </a:r>
            <a:endParaRPr sz="2000" dirty="0">
              <a:solidFill>
                <a:srgbClr val="0070C0"/>
              </a:solidFill>
              <a:latin typeface="Poppins" pitchFamily="2" charset="77"/>
              <a:cs typeface="Poppins" pitchFamily="2" charset="77"/>
            </a:endParaRPr>
          </a:p>
        </p:txBody>
      </p:sp>
      <p:sp>
        <p:nvSpPr>
          <p:cNvPr id="211" name="Google Shape;211;p36"/>
          <p:cNvSpPr txBox="1">
            <a:spLocks noGrp="1"/>
          </p:cNvSpPr>
          <p:nvPr>
            <p:ph type="subTitle" idx="3"/>
          </p:nvPr>
        </p:nvSpPr>
        <p:spPr>
          <a:xfrm flipH="1">
            <a:off x="5433645" y="1725627"/>
            <a:ext cx="2914617"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dirty="0">
                <a:solidFill>
                  <a:srgbClr val="07243D"/>
                </a:solidFill>
                <a:latin typeface="Poppins" pitchFamily="2" charset="77"/>
                <a:cs typeface="Poppins" pitchFamily="2" charset="77"/>
              </a:rPr>
              <a:t>Mercury is the closest planet to the Sun and the smallest one in our Solar System</a:t>
            </a:r>
            <a:endParaRPr sz="1200" dirty="0">
              <a:solidFill>
                <a:srgbClr val="07243D"/>
              </a:solidFill>
              <a:latin typeface="Poppins" pitchFamily="2" charset="77"/>
              <a:cs typeface="Poppins" pitchFamily="2" charset="77"/>
            </a:endParaRPr>
          </a:p>
        </p:txBody>
      </p:sp>
      <p:sp>
        <p:nvSpPr>
          <p:cNvPr id="212" name="Google Shape;212;p36"/>
          <p:cNvSpPr txBox="1">
            <a:spLocks noGrp="1"/>
          </p:cNvSpPr>
          <p:nvPr>
            <p:ph type="ctrTitle"/>
          </p:nvPr>
        </p:nvSpPr>
        <p:spPr>
          <a:xfrm flipH="1">
            <a:off x="720000" y="1346767"/>
            <a:ext cx="15606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a:solidFill>
                  <a:srgbClr val="0070C0"/>
                </a:solidFill>
                <a:latin typeface="Poppins" pitchFamily="2" charset="77"/>
                <a:cs typeface="Poppins" pitchFamily="2" charset="77"/>
              </a:rPr>
              <a:t>Venus</a:t>
            </a:r>
            <a:endParaRPr sz="2000" dirty="0">
              <a:solidFill>
                <a:srgbClr val="0070C0"/>
              </a:solidFill>
              <a:latin typeface="Poppins" pitchFamily="2" charset="77"/>
              <a:cs typeface="Poppins" pitchFamily="2" charset="77"/>
            </a:endParaRPr>
          </a:p>
        </p:txBody>
      </p:sp>
      <p:sp>
        <p:nvSpPr>
          <p:cNvPr id="213" name="Google Shape;213;p36"/>
          <p:cNvSpPr txBox="1">
            <a:spLocks noGrp="1"/>
          </p:cNvSpPr>
          <p:nvPr>
            <p:ph type="subTitle" idx="1"/>
          </p:nvPr>
        </p:nvSpPr>
        <p:spPr>
          <a:xfrm flipH="1">
            <a:off x="720000" y="1735276"/>
            <a:ext cx="2914616"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dirty="0">
                <a:solidFill>
                  <a:srgbClr val="07243D"/>
                </a:solidFill>
                <a:latin typeface="Poppins" pitchFamily="2" charset="77"/>
                <a:cs typeface="Poppins" pitchFamily="2" charset="77"/>
              </a:rPr>
              <a:t>Venus has a beautiful name and is the second planet from the Sun. It’s terribly hot</a:t>
            </a:r>
            <a:endParaRPr sz="1200" dirty="0">
              <a:solidFill>
                <a:srgbClr val="07243D"/>
              </a:solidFill>
              <a:latin typeface="Poppins" pitchFamily="2" charset="77"/>
              <a:cs typeface="Poppins" pitchFamily="2" charset="77"/>
            </a:endParaRPr>
          </a:p>
        </p:txBody>
      </p:sp>
      <p:sp>
        <p:nvSpPr>
          <p:cNvPr id="6" name="Título 5">
            <a:extLst>
              <a:ext uri="{FF2B5EF4-FFF2-40B4-BE49-F238E27FC236}">
                <a16:creationId xmlns:a16="http://schemas.microsoft.com/office/drawing/2014/main" id="{55215E58-E1A8-BC43-B9E8-AF9057648C67}"/>
              </a:ext>
            </a:extLst>
          </p:cNvPr>
          <p:cNvSpPr>
            <a:spLocks noGrp="1"/>
          </p:cNvSpPr>
          <p:nvPr>
            <p:ph type="title" idx="4"/>
          </p:nvPr>
        </p:nvSpPr>
        <p:spPr>
          <a:xfrm>
            <a:off x="720725" y="548473"/>
            <a:ext cx="6925200" cy="634200"/>
          </a:xfrm>
        </p:spPr>
        <p:txBody>
          <a:bodyPr/>
          <a:lstStyle/>
          <a:p>
            <a:r>
              <a:rPr lang="pt-PT" sz="2400" dirty="0">
                <a:solidFill>
                  <a:srgbClr val="07243D"/>
                </a:solidFill>
                <a:latin typeface="Poppins" pitchFamily="2" charset="77"/>
                <a:cs typeface="Poppins" pitchFamily="2" charset="77"/>
              </a:rPr>
              <a:t>HERE YOU HAVE TWO COLUMNS</a:t>
            </a:r>
            <a:br>
              <a:rPr lang="pt-PT" sz="2400" dirty="0">
                <a:solidFill>
                  <a:srgbClr val="07243D"/>
                </a:solidFill>
                <a:latin typeface="Poppins" pitchFamily="2" charset="77"/>
                <a:cs typeface="Poppins" pitchFamily="2" charset="77"/>
              </a:rPr>
            </a:br>
            <a:endParaRPr lang="pt-PT" sz="2400" dirty="0">
              <a:solidFill>
                <a:srgbClr val="07243D"/>
              </a:solidFill>
              <a:latin typeface="Poppins" pitchFamily="2" charset="77"/>
              <a:cs typeface="Poppins" pitchFamily="2" charset="77"/>
            </a:endParaRPr>
          </a:p>
        </p:txBody>
      </p:sp>
      <p:pic>
        <p:nvPicPr>
          <p:cNvPr id="3" name="Imagem 2">
            <a:extLst>
              <a:ext uri="{FF2B5EF4-FFF2-40B4-BE49-F238E27FC236}">
                <a16:creationId xmlns:a16="http://schemas.microsoft.com/office/drawing/2014/main" id="{7BE63C43-7C6E-794D-B4D4-49A2BF27392B}"/>
              </a:ext>
            </a:extLst>
          </p:cNvPr>
          <p:cNvPicPr>
            <a:picLocks noChangeAspect="1"/>
          </p:cNvPicPr>
          <p:nvPr/>
        </p:nvPicPr>
        <p:blipFill>
          <a:blip r:embed="rId3"/>
          <a:stretch>
            <a:fillRect/>
          </a:stretch>
        </p:blipFill>
        <p:spPr>
          <a:xfrm>
            <a:off x="722127" y="2659548"/>
            <a:ext cx="2722938" cy="1817915"/>
          </a:xfrm>
          <a:prstGeom prst="rect">
            <a:avLst/>
          </a:prstGeom>
        </p:spPr>
      </p:pic>
      <p:pic>
        <p:nvPicPr>
          <p:cNvPr id="5" name="Imagem 4">
            <a:extLst>
              <a:ext uri="{FF2B5EF4-FFF2-40B4-BE49-F238E27FC236}">
                <a16:creationId xmlns:a16="http://schemas.microsoft.com/office/drawing/2014/main" id="{ED51522A-BAF1-1B40-B683-F0E80C5A98A2}"/>
              </a:ext>
            </a:extLst>
          </p:cNvPr>
          <p:cNvPicPr>
            <a:picLocks noChangeAspect="1"/>
          </p:cNvPicPr>
          <p:nvPr/>
        </p:nvPicPr>
        <p:blipFill>
          <a:blip r:embed="rId4"/>
          <a:stretch>
            <a:fillRect/>
          </a:stretch>
        </p:blipFill>
        <p:spPr>
          <a:xfrm>
            <a:off x="5433645" y="2662260"/>
            <a:ext cx="2727065" cy="1815203"/>
          </a:xfrm>
          <a:prstGeom prst="rect">
            <a:avLst/>
          </a:prstGeom>
        </p:spPr>
      </p:pic>
      <p:pic>
        <p:nvPicPr>
          <p:cNvPr id="14" name="Imagem 13">
            <a:extLst>
              <a:ext uri="{FF2B5EF4-FFF2-40B4-BE49-F238E27FC236}">
                <a16:creationId xmlns:a16="http://schemas.microsoft.com/office/drawing/2014/main" id="{EA321E92-1B33-6141-945D-617D00883F92}"/>
              </a:ext>
            </a:extLst>
          </p:cNvPr>
          <p:cNvPicPr>
            <a:picLocks noChangeAspect="1"/>
          </p:cNvPicPr>
          <p:nvPr/>
        </p:nvPicPr>
        <p:blipFill>
          <a:blip r:embed="rId5"/>
          <a:stretch>
            <a:fillRect/>
          </a:stretch>
        </p:blipFill>
        <p:spPr>
          <a:xfrm>
            <a:off x="3974371" y="4759777"/>
            <a:ext cx="1195259" cy="229019"/>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pic>
        <p:nvPicPr>
          <p:cNvPr id="3" name="Imagem 2">
            <a:extLst>
              <a:ext uri="{FF2B5EF4-FFF2-40B4-BE49-F238E27FC236}">
                <a16:creationId xmlns:a16="http://schemas.microsoft.com/office/drawing/2014/main" id="{B0F2C392-CECC-0840-94B4-A869AB5E3C0B}"/>
              </a:ext>
            </a:extLst>
          </p:cNvPr>
          <p:cNvPicPr>
            <a:picLocks noChangeAspect="1"/>
          </p:cNvPicPr>
          <p:nvPr/>
        </p:nvPicPr>
        <p:blipFill>
          <a:blip r:embed="rId3"/>
          <a:stretch>
            <a:fillRect/>
          </a:stretch>
        </p:blipFill>
        <p:spPr>
          <a:xfrm>
            <a:off x="0" y="-772204"/>
            <a:ext cx="9144000" cy="7040880"/>
          </a:xfrm>
          <a:prstGeom prst="rect">
            <a:avLst/>
          </a:prstGeom>
        </p:spPr>
      </p:pic>
      <p:sp>
        <p:nvSpPr>
          <p:cNvPr id="4" name="Retângulo 3">
            <a:extLst>
              <a:ext uri="{FF2B5EF4-FFF2-40B4-BE49-F238E27FC236}">
                <a16:creationId xmlns:a16="http://schemas.microsoft.com/office/drawing/2014/main" id="{0ADFA7B7-5265-354C-B5BC-D21D3124B71E}"/>
              </a:ext>
            </a:extLst>
          </p:cNvPr>
          <p:cNvSpPr/>
          <p:nvPr/>
        </p:nvSpPr>
        <p:spPr>
          <a:xfrm>
            <a:off x="-22242" y="-607952"/>
            <a:ext cx="9188484" cy="6326659"/>
          </a:xfrm>
          <a:prstGeom prst="rect">
            <a:avLst/>
          </a:prstGeom>
          <a:solidFill>
            <a:schemeClr val="accent1">
              <a:lumMod val="75000"/>
              <a:lumOff val="25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a:p>
        </p:txBody>
      </p:sp>
      <p:sp>
        <p:nvSpPr>
          <p:cNvPr id="230" name="Google Shape;230;p37"/>
          <p:cNvSpPr txBox="1">
            <a:spLocks noGrp="1"/>
          </p:cNvSpPr>
          <p:nvPr>
            <p:ph type="title"/>
          </p:nvPr>
        </p:nvSpPr>
        <p:spPr>
          <a:xfrm rot="-289">
            <a:off x="577996" y="3005415"/>
            <a:ext cx="5995899" cy="238303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0" dirty="0">
                <a:solidFill>
                  <a:schemeClr val="bg1"/>
                </a:solidFill>
                <a:latin typeface="Poppins" pitchFamily="2" charset="77"/>
                <a:cs typeface="Poppins" pitchFamily="2" charset="77"/>
              </a:rPr>
              <a:t>Big Slogan</a:t>
            </a:r>
            <a:endParaRPr sz="6000" b="0" dirty="0">
              <a:solidFill>
                <a:schemeClr val="bg1"/>
              </a:solidFill>
              <a:latin typeface="Poppins" pitchFamily="2" charset="77"/>
              <a:cs typeface="Poppins" pitchFamily="2" charset="77"/>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sp>
        <p:nvSpPr>
          <p:cNvPr id="235" name="Google Shape;235;p38"/>
          <p:cNvSpPr txBox="1">
            <a:spLocks noGrp="1"/>
          </p:cNvSpPr>
          <p:nvPr>
            <p:ph type="title" idx="6"/>
          </p:nvPr>
        </p:nvSpPr>
        <p:spPr>
          <a:xfrm>
            <a:off x="1055250" y="3404413"/>
            <a:ext cx="70335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pt-PT" sz="2000" dirty="0">
                <a:solidFill>
                  <a:srgbClr val="00B0F0"/>
                </a:solidFill>
                <a:latin typeface="Poppins" pitchFamily="2" charset="77"/>
                <a:cs typeface="Poppins" pitchFamily="2" charset="77"/>
              </a:rPr>
              <a:t>AND THESE</a:t>
            </a:r>
            <a:r>
              <a:rPr lang="en" sz="2000" dirty="0">
                <a:solidFill>
                  <a:srgbClr val="00B0F0"/>
                </a:solidFill>
                <a:latin typeface="Poppins" pitchFamily="2" charset="77"/>
                <a:cs typeface="Poppins" pitchFamily="2" charset="77"/>
              </a:rPr>
              <a:t> </a:t>
            </a:r>
            <a:r>
              <a:rPr lang="pt-PT" sz="2000" dirty="0">
                <a:solidFill>
                  <a:srgbClr val="00B0F0"/>
                </a:solidFill>
                <a:latin typeface="Poppins" pitchFamily="2" charset="77"/>
                <a:cs typeface="Poppins" pitchFamily="2" charset="77"/>
              </a:rPr>
              <a:t>ARE THREE COLUMNS</a:t>
            </a:r>
          </a:p>
        </p:txBody>
      </p:sp>
      <p:sp>
        <p:nvSpPr>
          <p:cNvPr id="236" name="Google Shape;236;p38"/>
          <p:cNvSpPr txBox="1">
            <a:spLocks noGrp="1"/>
          </p:cNvSpPr>
          <p:nvPr>
            <p:ph type="ctrTitle" idx="2"/>
          </p:nvPr>
        </p:nvSpPr>
        <p:spPr>
          <a:xfrm flipH="1">
            <a:off x="6600627" y="2189123"/>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a:solidFill>
                  <a:srgbClr val="0070C0"/>
                </a:solidFill>
                <a:latin typeface="Poppins" pitchFamily="2" charset="77"/>
                <a:cs typeface="Poppins" pitchFamily="2" charset="77"/>
              </a:rPr>
              <a:t>Jupiter</a:t>
            </a:r>
            <a:endParaRPr sz="2000" dirty="0">
              <a:solidFill>
                <a:srgbClr val="0070C0"/>
              </a:solidFill>
              <a:latin typeface="Poppins" pitchFamily="2" charset="77"/>
              <a:cs typeface="Poppins" pitchFamily="2" charset="77"/>
            </a:endParaRPr>
          </a:p>
        </p:txBody>
      </p:sp>
      <p:sp>
        <p:nvSpPr>
          <p:cNvPr id="237" name="Google Shape;237;p38"/>
          <p:cNvSpPr txBox="1">
            <a:spLocks noGrp="1"/>
          </p:cNvSpPr>
          <p:nvPr>
            <p:ph type="subTitle" idx="3"/>
          </p:nvPr>
        </p:nvSpPr>
        <p:spPr>
          <a:xfrm flipH="1">
            <a:off x="6600626" y="2676168"/>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Poppins" pitchFamily="2" charset="77"/>
                <a:cs typeface="Poppins" pitchFamily="2" charset="77"/>
              </a:rPr>
              <a:t>It’s the biggest planet in our Solar System</a:t>
            </a:r>
            <a:endParaRPr sz="1100">
              <a:solidFill>
                <a:srgbClr val="07243D"/>
              </a:solidFill>
              <a:latin typeface="Poppins" pitchFamily="2" charset="77"/>
              <a:cs typeface="Poppins" pitchFamily="2" charset="77"/>
            </a:endParaRPr>
          </a:p>
        </p:txBody>
      </p:sp>
      <p:sp>
        <p:nvSpPr>
          <p:cNvPr id="238" name="Google Shape;238;p38"/>
          <p:cNvSpPr txBox="1">
            <a:spLocks noGrp="1"/>
          </p:cNvSpPr>
          <p:nvPr>
            <p:ph type="ctrTitle"/>
          </p:nvPr>
        </p:nvSpPr>
        <p:spPr>
          <a:xfrm flipH="1">
            <a:off x="747929" y="2189123"/>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a:solidFill>
                  <a:srgbClr val="0070C0"/>
                </a:solidFill>
                <a:latin typeface="Poppins" pitchFamily="2" charset="77"/>
                <a:cs typeface="Poppins" pitchFamily="2" charset="77"/>
              </a:rPr>
              <a:t>Saturn</a:t>
            </a:r>
            <a:endParaRPr sz="2000" dirty="0">
              <a:solidFill>
                <a:srgbClr val="0070C0"/>
              </a:solidFill>
              <a:latin typeface="Poppins" pitchFamily="2" charset="77"/>
              <a:cs typeface="Poppins" pitchFamily="2" charset="77"/>
            </a:endParaRPr>
          </a:p>
        </p:txBody>
      </p:sp>
      <p:sp>
        <p:nvSpPr>
          <p:cNvPr id="239" name="Google Shape;239;p38"/>
          <p:cNvSpPr txBox="1">
            <a:spLocks noGrp="1"/>
          </p:cNvSpPr>
          <p:nvPr>
            <p:ph type="subTitle" idx="1"/>
          </p:nvPr>
        </p:nvSpPr>
        <p:spPr>
          <a:xfrm flipH="1">
            <a:off x="747918" y="2676177"/>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7243D"/>
                </a:solidFill>
                <a:latin typeface="Poppins" pitchFamily="2" charset="77"/>
                <a:cs typeface="Poppins" pitchFamily="2" charset="77"/>
              </a:rPr>
              <a:t>Saturn is the ringed planet and a gas giant</a:t>
            </a:r>
            <a:endParaRPr sz="1100" dirty="0">
              <a:solidFill>
                <a:srgbClr val="07243D"/>
              </a:solidFill>
              <a:latin typeface="Poppins" pitchFamily="2" charset="77"/>
              <a:cs typeface="Poppins" pitchFamily="2" charset="77"/>
            </a:endParaRPr>
          </a:p>
        </p:txBody>
      </p:sp>
      <p:sp>
        <p:nvSpPr>
          <p:cNvPr id="240" name="Google Shape;240;p38"/>
          <p:cNvSpPr txBox="1">
            <a:spLocks noGrp="1"/>
          </p:cNvSpPr>
          <p:nvPr>
            <p:ph type="ctrTitle" idx="4"/>
          </p:nvPr>
        </p:nvSpPr>
        <p:spPr>
          <a:xfrm flipH="1">
            <a:off x="3674279" y="2189123"/>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a:solidFill>
                  <a:srgbClr val="0070C0"/>
                </a:solidFill>
                <a:latin typeface="Poppins" pitchFamily="2" charset="77"/>
                <a:cs typeface="Poppins" pitchFamily="2" charset="77"/>
              </a:rPr>
              <a:t>Mars</a:t>
            </a:r>
            <a:endParaRPr sz="2000" dirty="0">
              <a:solidFill>
                <a:srgbClr val="0070C0"/>
              </a:solidFill>
              <a:latin typeface="Poppins" pitchFamily="2" charset="77"/>
              <a:cs typeface="Poppins" pitchFamily="2" charset="77"/>
            </a:endParaRPr>
          </a:p>
        </p:txBody>
      </p:sp>
      <p:sp>
        <p:nvSpPr>
          <p:cNvPr id="241" name="Google Shape;241;p38"/>
          <p:cNvSpPr txBox="1">
            <a:spLocks noGrp="1"/>
          </p:cNvSpPr>
          <p:nvPr>
            <p:ph type="subTitle" idx="5"/>
          </p:nvPr>
        </p:nvSpPr>
        <p:spPr>
          <a:xfrm flipH="1">
            <a:off x="3674268" y="2676177"/>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Poppins" pitchFamily="2" charset="77"/>
                <a:cs typeface="Poppins" pitchFamily="2" charset="77"/>
              </a:rPr>
              <a:t>Despite being red, mars is actually a cold place</a:t>
            </a:r>
            <a:endParaRPr sz="1100">
              <a:solidFill>
                <a:srgbClr val="07243D"/>
              </a:solidFill>
              <a:latin typeface="Poppins" pitchFamily="2" charset="77"/>
              <a:cs typeface="Poppins" pitchFamily="2" charset="77"/>
            </a:endParaRPr>
          </a:p>
        </p:txBody>
      </p:sp>
      <p:sp>
        <p:nvSpPr>
          <p:cNvPr id="242" name="Google Shape;242;p38"/>
          <p:cNvSpPr txBox="1">
            <a:spLocks noGrp="1"/>
          </p:cNvSpPr>
          <p:nvPr>
            <p:ph type="ctrTitle"/>
          </p:nvPr>
        </p:nvSpPr>
        <p:spPr>
          <a:xfrm flipH="1">
            <a:off x="747916" y="1524023"/>
            <a:ext cx="1822667"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7200" b="1" dirty="0">
                <a:solidFill>
                  <a:schemeClr val="tx2">
                    <a:lumMod val="50000"/>
                  </a:schemeClr>
                </a:solidFill>
                <a:latin typeface="Poppins" pitchFamily="2" charset="77"/>
                <a:cs typeface="Poppins" pitchFamily="2" charset="77"/>
              </a:rPr>
              <a:t>#1</a:t>
            </a:r>
            <a:endParaRPr sz="7200" b="1" dirty="0">
              <a:solidFill>
                <a:schemeClr val="tx2">
                  <a:lumMod val="50000"/>
                </a:schemeClr>
              </a:solidFill>
              <a:latin typeface="Poppins" pitchFamily="2" charset="77"/>
              <a:cs typeface="Poppins" pitchFamily="2" charset="77"/>
            </a:endParaRPr>
          </a:p>
        </p:txBody>
      </p:sp>
      <p:sp>
        <p:nvSpPr>
          <p:cNvPr id="243" name="Google Shape;243;p38"/>
          <p:cNvSpPr txBox="1">
            <a:spLocks noGrp="1"/>
          </p:cNvSpPr>
          <p:nvPr>
            <p:ph type="ctrTitle"/>
          </p:nvPr>
        </p:nvSpPr>
        <p:spPr>
          <a:xfrm flipH="1">
            <a:off x="3674268" y="1524023"/>
            <a:ext cx="1822667"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7200" b="1" dirty="0">
                <a:solidFill>
                  <a:schemeClr val="tx2">
                    <a:lumMod val="50000"/>
                  </a:schemeClr>
                </a:solidFill>
                <a:latin typeface="Poppins" pitchFamily="2" charset="77"/>
                <a:cs typeface="Poppins" pitchFamily="2" charset="77"/>
              </a:rPr>
              <a:t>#2</a:t>
            </a:r>
            <a:endParaRPr sz="7200" b="1" dirty="0">
              <a:solidFill>
                <a:schemeClr val="tx2">
                  <a:lumMod val="50000"/>
                </a:schemeClr>
              </a:solidFill>
              <a:latin typeface="Poppins" pitchFamily="2" charset="77"/>
              <a:cs typeface="Poppins" pitchFamily="2" charset="77"/>
            </a:endParaRPr>
          </a:p>
        </p:txBody>
      </p:sp>
      <p:sp>
        <p:nvSpPr>
          <p:cNvPr id="244" name="Google Shape;244;p38"/>
          <p:cNvSpPr txBox="1">
            <a:spLocks noGrp="1"/>
          </p:cNvSpPr>
          <p:nvPr>
            <p:ph type="ctrTitle"/>
          </p:nvPr>
        </p:nvSpPr>
        <p:spPr>
          <a:xfrm flipH="1">
            <a:off x="6600607" y="1524023"/>
            <a:ext cx="1822667"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7200" b="1" dirty="0">
                <a:solidFill>
                  <a:schemeClr val="tx2">
                    <a:lumMod val="50000"/>
                  </a:schemeClr>
                </a:solidFill>
                <a:latin typeface="Poppins" pitchFamily="2" charset="77"/>
                <a:cs typeface="Poppins" pitchFamily="2" charset="77"/>
              </a:rPr>
              <a:t>#3</a:t>
            </a:r>
            <a:endParaRPr sz="7200" b="1" dirty="0">
              <a:solidFill>
                <a:schemeClr val="tx2">
                  <a:lumMod val="50000"/>
                </a:schemeClr>
              </a:solidFill>
              <a:latin typeface="Poppins" pitchFamily="2" charset="77"/>
              <a:cs typeface="Poppins" pitchFamily="2" charset="77"/>
            </a:endParaRPr>
          </a:p>
        </p:txBody>
      </p:sp>
      <p:pic>
        <p:nvPicPr>
          <p:cNvPr id="13" name="Imagem 12">
            <a:extLst>
              <a:ext uri="{FF2B5EF4-FFF2-40B4-BE49-F238E27FC236}">
                <a16:creationId xmlns:a16="http://schemas.microsoft.com/office/drawing/2014/main" id="{6F9806CE-F08E-B942-93EA-49097256A543}"/>
              </a:ext>
            </a:extLst>
          </p:cNvPr>
          <p:cNvPicPr>
            <a:picLocks noChangeAspect="1"/>
          </p:cNvPicPr>
          <p:nvPr/>
        </p:nvPicPr>
        <p:blipFill>
          <a:blip r:embed="rId3"/>
          <a:stretch>
            <a:fillRect/>
          </a:stretch>
        </p:blipFill>
        <p:spPr>
          <a:xfrm>
            <a:off x="3974371" y="4759777"/>
            <a:ext cx="1195259" cy="229019"/>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sp>
        <p:nvSpPr>
          <p:cNvPr id="259" name="Google Shape;259;p39"/>
          <p:cNvSpPr txBox="1">
            <a:spLocks noGrp="1"/>
          </p:cNvSpPr>
          <p:nvPr>
            <p:ph type="subTitle" idx="1"/>
          </p:nvPr>
        </p:nvSpPr>
        <p:spPr>
          <a:xfrm flipH="1">
            <a:off x="3836100" y="3131382"/>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Poppins" pitchFamily="2" charset="77"/>
                <a:cs typeface="Poppins" pitchFamily="2" charset="77"/>
              </a:rPr>
              <a:t>Venus has a beautiful name and it’s hot</a:t>
            </a:r>
            <a:endParaRPr sz="1100">
              <a:solidFill>
                <a:srgbClr val="07243D"/>
              </a:solidFill>
              <a:latin typeface="Poppins" pitchFamily="2" charset="77"/>
              <a:cs typeface="Poppins" pitchFamily="2" charset="77"/>
            </a:endParaRPr>
          </a:p>
        </p:txBody>
      </p:sp>
      <p:sp>
        <p:nvSpPr>
          <p:cNvPr id="260" name="Google Shape;260;p39"/>
          <p:cNvSpPr txBox="1">
            <a:spLocks noGrp="1"/>
          </p:cNvSpPr>
          <p:nvPr>
            <p:ph type="subTitle" idx="5"/>
          </p:nvPr>
        </p:nvSpPr>
        <p:spPr>
          <a:xfrm flipH="1">
            <a:off x="1322200" y="3128561"/>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Poppins" pitchFamily="2" charset="77"/>
                <a:cs typeface="Poppins" pitchFamily="2" charset="77"/>
              </a:rPr>
              <a:t>Despite being red, Mars is actually a cold place</a:t>
            </a:r>
            <a:endParaRPr sz="1100">
              <a:solidFill>
                <a:srgbClr val="07243D"/>
              </a:solidFill>
              <a:latin typeface="Poppins" pitchFamily="2" charset="77"/>
              <a:cs typeface="Poppins" pitchFamily="2" charset="77"/>
            </a:endParaRPr>
          </a:p>
        </p:txBody>
      </p:sp>
      <p:sp>
        <p:nvSpPr>
          <p:cNvPr id="261" name="Google Shape;261;p39"/>
          <p:cNvSpPr txBox="1">
            <a:spLocks noGrp="1"/>
          </p:cNvSpPr>
          <p:nvPr>
            <p:ph type="ctrTitle"/>
          </p:nvPr>
        </p:nvSpPr>
        <p:spPr>
          <a:xfrm flipH="1">
            <a:off x="3836100" y="2683759"/>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70C0"/>
                </a:solidFill>
                <a:latin typeface="Poppins Medium" pitchFamily="2" charset="77"/>
                <a:cs typeface="Poppins Medium" pitchFamily="2" charset="77"/>
              </a:rPr>
              <a:t>Venus</a:t>
            </a:r>
            <a:endParaRPr sz="1800" dirty="0">
              <a:solidFill>
                <a:srgbClr val="0070C0"/>
              </a:solidFill>
              <a:latin typeface="Poppins Medium" pitchFamily="2" charset="77"/>
              <a:cs typeface="Poppins Medium" pitchFamily="2" charset="77"/>
            </a:endParaRPr>
          </a:p>
        </p:txBody>
      </p:sp>
      <p:sp>
        <p:nvSpPr>
          <p:cNvPr id="262" name="Google Shape;262;p39"/>
          <p:cNvSpPr txBox="1">
            <a:spLocks noGrp="1"/>
          </p:cNvSpPr>
          <p:nvPr>
            <p:ph type="ctrTitle" idx="2"/>
          </p:nvPr>
        </p:nvSpPr>
        <p:spPr>
          <a:xfrm flipH="1">
            <a:off x="3836100" y="1358383"/>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70C0"/>
                </a:solidFill>
                <a:latin typeface="Poppins Medium" pitchFamily="2" charset="77"/>
                <a:cs typeface="Poppins Medium" pitchFamily="2" charset="77"/>
              </a:rPr>
              <a:t>Saturn</a:t>
            </a:r>
            <a:endParaRPr sz="1800" dirty="0">
              <a:solidFill>
                <a:srgbClr val="0070C0"/>
              </a:solidFill>
              <a:latin typeface="Poppins Medium" pitchFamily="2" charset="77"/>
              <a:cs typeface="Poppins Medium" pitchFamily="2" charset="77"/>
            </a:endParaRPr>
          </a:p>
        </p:txBody>
      </p:sp>
      <p:sp>
        <p:nvSpPr>
          <p:cNvPr id="263" name="Google Shape;263;p39"/>
          <p:cNvSpPr txBox="1">
            <a:spLocks noGrp="1"/>
          </p:cNvSpPr>
          <p:nvPr>
            <p:ph type="subTitle" idx="3"/>
          </p:nvPr>
        </p:nvSpPr>
        <p:spPr>
          <a:xfrm flipH="1">
            <a:off x="3836100" y="1805258"/>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Poppins" pitchFamily="2" charset="77"/>
                <a:cs typeface="Poppins" pitchFamily="2" charset="77"/>
              </a:rPr>
              <a:t>Saturn is the ringed planet and a gas giant</a:t>
            </a:r>
            <a:endParaRPr sz="1100">
              <a:solidFill>
                <a:srgbClr val="07243D"/>
              </a:solidFill>
              <a:latin typeface="Poppins" pitchFamily="2" charset="77"/>
              <a:cs typeface="Poppins" pitchFamily="2" charset="77"/>
            </a:endParaRPr>
          </a:p>
        </p:txBody>
      </p:sp>
      <p:sp>
        <p:nvSpPr>
          <p:cNvPr id="264" name="Google Shape;264;p39"/>
          <p:cNvSpPr txBox="1">
            <a:spLocks noGrp="1"/>
          </p:cNvSpPr>
          <p:nvPr>
            <p:ph type="ctrTitle" idx="4"/>
          </p:nvPr>
        </p:nvSpPr>
        <p:spPr>
          <a:xfrm flipH="1">
            <a:off x="1322192" y="2683759"/>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70C0"/>
                </a:solidFill>
                <a:latin typeface="Poppins Medium" pitchFamily="2" charset="77"/>
                <a:cs typeface="Poppins Medium" pitchFamily="2" charset="77"/>
              </a:rPr>
              <a:t>Mars</a:t>
            </a:r>
            <a:endParaRPr sz="1800" dirty="0">
              <a:solidFill>
                <a:srgbClr val="0070C0"/>
              </a:solidFill>
              <a:latin typeface="Poppins Medium" pitchFamily="2" charset="77"/>
              <a:cs typeface="Poppins Medium" pitchFamily="2" charset="77"/>
            </a:endParaRPr>
          </a:p>
        </p:txBody>
      </p:sp>
      <p:sp>
        <p:nvSpPr>
          <p:cNvPr id="265" name="Google Shape;265;p39"/>
          <p:cNvSpPr txBox="1">
            <a:spLocks noGrp="1"/>
          </p:cNvSpPr>
          <p:nvPr>
            <p:ph type="ctrTitle" idx="6"/>
          </p:nvPr>
        </p:nvSpPr>
        <p:spPr>
          <a:xfrm flipH="1">
            <a:off x="1322207" y="1358383"/>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70C0"/>
                </a:solidFill>
                <a:latin typeface="Poppins Medium" pitchFamily="2" charset="77"/>
                <a:cs typeface="Poppins Medium" pitchFamily="2" charset="77"/>
              </a:rPr>
              <a:t>Mercury</a:t>
            </a:r>
            <a:endParaRPr sz="1800" dirty="0">
              <a:solidFill>
                <a:srgbClr val="0070C0"/>
              </a:solidFill>
              <a:latin typeface="Poppins Medium" pitchFamily="2" charset="77"/>
              <a:cs typeface="Poppins Medium" pitchFamily="2" charset="77"/>
            </a:endParaRPr>
          </a:p>
        </p:txBody>
      </p:sp>
      <p:sp>
        <p:nvSpPr>
          <p:cNvPr id="266" name="Google Shape;266;p39"/>
          <p:cNvSpPr txBox="1">
            <a:spLocks noGrp="1"/>
          </p:cNvSpPr>
          <p:nvPr>
            <p:ph type="subTitle" idx="7"/>
          </p:nvPr>
        </p:nvSpPr>
        <p:spPr>
          <a:xfrm flipH="1">
            <a:off x="1322150" y="1805258"/>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7243D"/>
                </a:solidFill>
                <a:latin typeface="Poppins" pitchFamily="2" charset="77"/>
                <a:cs typeface="Poppins" pitchFamily="2" charset="77"/>
              </a:rPr>
              <a:t>Mercury is the closest planet to the Sun</a:t>
            </a:r>
            <a:endParaRPr sz="1100" dirty="0">
              <a:solidFill>
                <a:srgbClr val="07243D"/>
              </a:solidFill>
              <a:latin typeface="Poppins" pitchFamily="2" charset="77"/>
              <a:cs typeface="Poppins" pitchFamily="2" charset="77"/>
            </a:endParaRPr>
          </a:p>
        </p:txBody>
      </p:sp>
      <p:grpSp>
        <p:nvGrpSpPr>
          <p:cNvPr id="268" name="Google Shape;268;p39"/>
          <p:cNvGrpSpPr/>
          <p:nvPr/>
        </p:nvGrpSpPr>
        <p:grpSpPr>
          <a:xfrm>
            <a:off x="854436" y="2915220"/>
            <a:ext cx="392044" cy="391627"/>
            <a:chOff x="1309875" y="1499912"/>
            <a:chExt cx="359015" cy="358633"/>
          </a:xfrm>
          <a:solidFill>
            <a:schemeClr val="tx2">
              <a:lumMod val="50000"/>
            </a:schemeClr>
          </a:solidFill>
        </p:grpSpPr>
        <p:sp>
          <p:nvSpPr>
            <p:cNvPr id="269" name="Google Shape;269;p3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0" name="Google Shape;270;p3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1" name="Google Shape;271;p3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2" name="Google Shape;272;p3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3" name="Google Shape;273;p3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4" name="Google Shape;274;p3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5" name="Google Shape;275;p3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6" name="Google Shape;276;p3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7" name="Google Shape;277;p3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grpSp>
      <p:grpSp>
        <p:nvGrpSpPr>
          <p:cNvPr id="278" name="Google Shape;278;p39"/>
          <p:cNvGrpSpPr/>
          <p:nvPr/>
        </p:nvGrpSpPr>
        <p:grpSpPr>
          <a:xfrm>
            <a:off x="827335" y="1584875"/>
            <a:ext cx="384074" cy="502163"/>
            <a:chOff x="1367060" y="2422129"/>
            <a:chExt cx="269261" cy="352050"/>
          </a:xfrm>
          <a:solidFill>
            <a:schemeClr val="tx2">
              <a:lumMod val="50000"/>
            </a:schemeClr>
          </a:solidFill>
        </p:grpSpPr>
        <p:sp>
          <p:nvSpPr>
            <p:cNvPr id="279" name="Google Shape;279;p3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0" name="Google Shape;280;p3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1" name="Google Shape;281;p3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2" name="Google Shape;282;p3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3" name="Google Shape;283;p3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4" name="Google Shape;284;p3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5" name="Google Shape;285;p3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6" name="Google Shape;286;p3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7" name="Google Shape;287;p3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8" name="Google Shape;288;p3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9" name="Google Shape;289;p3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90" name="Google Shape;290;p3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91" name="Google Shape;291;p3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92" name="Google Shape;292;p3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grpSp>
      <p:grpSp>
        <p:nvGrpSpPr>
          <p:cNvPr id="293" name="Google Shape;293;p39"/>
          <p:cNvGrpSpPr/>
          <p:nvPr/>
        </p:nvGrpSpPr>
        <p:grpSpPr>
          <a:xfrm>
            <a:off x="3270182" y="1583415"/>
            <a:ext cx="499670" cy="499670"/>
            <a:chOff x="2639038" y="2894942"/>
            <a:chExt cx="355612" cy="355612"/>
          </a:xfrm>
          <a:solidFill>
            <a:schemeClr val="tx2">
              <a:lumMod val="50000"/>
            </a:schemeClr>
          </a:solidFill>
        </p:grpSpPr>
        <p:sp>
          <p:nvSpPr>
            <p:cNvPr id="294" name="Google Shape;294;p3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95" name="Google Shape;295;p3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grpSp>
      <p:sp>
        <p:nvSpPr>
          <p:cNvPr id="296" name="Google Shape;296;p39"/>
          <p:cNvSpPr/>
          <p:nvPr/>
        </p:nvSpPr>
        <p:spPr>
          <a:xfrm>
            <a:off x="3270171" y="2915206"/>
            <a:ext cx="499671" cy="499155"/>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pic>
        <p:nvPicPr>
          <p:cNvPr id="3074" name="Picture 2" descr="Man in Black Blazer Sitting at the Table Using Laptop">
            <a:extLst>
              <a:ext uri="{FF2B5EF4-FFF2-40B4-BE49-F238E27FC236}">
                <a16:creationId xmlns:a16="http://schemas.microsoft.com/office/drawing/2014/main" id="{B8182F55-E628-AF43-B021-DCAB89B72C6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4137"/>
          <a:stretch/>
        </p:blipFill>
        <p:spPr bwMode="auto">
          <a:xfrm>
            <a:off x="6542654" y="0"/>
            <a:ext cx="2601345" cy="5143500"/>
          </a:xfrm>
          <a:prstGeom prst="rect">
            <a:avLst/>
          </a:prstGeom>
          <a:noFill/>
          <a:extLst>
            <a:ext uri="{909E8E84-426E-40DD-AFC4-6F175D3DCCD1}">
              <a14:hiddenFill xmlns:a14="http://schemas.microsoft.com/office/drawing/2010/main">
                <a:solidFill>
                  <a:srgbClr val="FFFFFF"/>
                </a:solidFill>
              </a14:hiddenFill>
            </a:ext>
          </a:extLst>
        </p:spPr>
      </p:pic>
      <p:sp>
        <p:nvSpPr>
          <p:cNvPr id="53" name="Google Shape;390;p43">
            <a:extLst>
              <a:ext uri="{FF2B5EF4-FFF2-40B4-BE49-F238E27FC236}">
                <a16:creationId xmlns:a16="http://schemas.microsoft.com/office/drawing/2014/main" id="{5F5BFA6C-C498-F743-860C-83B19B8FC8CD}"/>
              </a:ext>
            </a:extLst>
          </p:cNvPr>
          <p:cNvSpPr txBox="1">
            <a:spLocks/>
          </p:cNvSpPr>
          <p:nvPr/>
        </p:nvSpPr>
        <p:spPr>
          <a:xfrm>
            <a:off x="720725" y="536972"/>
            <a:ext cx="5124111" cy="634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Montserrat SemiBold"/>
              <a:buNone/>
              <a:defRPr sz="2200" b="0" i="0" u="none" strike="noStrike" cap="none">
                <a:solidFill>
                  <a:schemeClr val="dk1"/>
                </a:solidFill>
                <a:latin typeface="DM Sans" pitchFamily="2" charset="77"/>
                <a:ea typeface="Montserrat SemiBold"/>
                <a:cs typeface="Montserrat SemiBold"/>
                <a:sym typeface="Montserrat SemiBold"/>
              </a:defRPr>
            </a:lvl1pPr>
            <a:lvl2pPr marR="0" lvl="1"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2pPr>
            <a:lvl3pPr marR="0" lvl="2"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3pPr>
            <a:lvl4pPr marR="0" lvl="3"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4pPr>
            <a:lvl5pPr marR="0" lvl="4"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5pPr>
            <a:lvl6pPr marR="0" lvl="5"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6pPr>
            <a:lvl7pPr marR="0" lvl="6"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7pPr>
            <a:lvl8pPr marR="0" lvl="7"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8pPr>
            <a:lvl9pPr marR="0" lvl="8"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9pPr>
          </a:lstStyle>
          <a:p>
            <a:r>
              <a:rPr lang="pt-PT" sz="2400" b="1" dirty="0">
                <a:solidFill>
                  <a:srgbClr val="07243D"/>
                </a:solidFill>
                <a:latin typeface="Poppins" pitchFamily="2" charset="77"/>
                <a:cs typeface="Poppins" pitchFamily="2" charset="77"/>
              </a:rPr>
              <a:t>THESE ARE FOUR COLUMNS</a:t>
            </a:r>
          </a:p>
        </p:txBody>
      </p:sp>
      <p:pic>
        <p:nvPicPr>
          <p:cNvPr id="44" name="Imagem 43">
            <a:extLst>
              <a:ext uri="{FF2B5EF4-FFF2-40B4-BE49-F238E27FC236}">
                <a16:creationId xmlns:a16="http://schemas.microsoft.com/office/drawing/2014/main" id="{D9E03446-FDB6-F44D-8722-E894CEFED7C3}"/>
              </a:ext>
            </a:extLst>
          </p:cNvPr>
          <p:cNvPicPr>
            <a:picLocks noChangeAspect="1"/>
          </p:cNvPicPr>
          <p:nvPr/>
        </p:nvPicPr>
        <p:blipFill>
          <a:blip r:embed="rId4"/>
          <a:stretch>
            <a:fillRect/>
          </a:stretch>
        </p:blipFill>
        <p:spPr>
          <a:xfrm>
            <a:off x="3974371" y="4759777"/>
            <a:ext cx="1195259" cy="229019"/>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graphicFrame>
        <p:nvGraphicFramePr>
          <p:cNvPr id="389" name="Google Shape;389;p43"/>
          <p:cNvGraphicFramePr/>
          <p:nvPr>
            <p:extLst>
              <p:ext uri="{D42A27DB-BD31-4B8C-83A1-F6EECF244321}">
                <p14:modId xmlns:p14="http://schemas.microsoft.com/office/powerpoint/2010/main" val="3094727953"/>
              </p:ext>
            </p:extLst>
          </p:nvPr>
        </p:nvGraphicFramePr>
        <p:xfrm>
          <a:off x="713575" y="1303229"/>
          <a:ext cx="7709700" cy="3473425"/>
        </p:xfrm>
        <a:graphic>
          <a:graphicData uri="http://schemas.openxmlformats.org/drawingml/2006/table">
            <a:tbl>
              <a:tblPr>
                <a:noFill/>
                <a:tableStyleId>{41064E21-F729-4E95-91FB-2F22730F9E0A}</a:tableStyleId>
              </a:tblPr>
              <a:tblGrid>
                <a:gridCol w="1945875">
                  <a:extLst>
                    <a:ext uri="{9D8B030D-6E8A-4147-A177-3AD203B41FA5}">
                      <a16:colId xmlns:a16="http://schemas.microsoft.com/office/drawing/2014/main" val="20000"/>
                    </a:ext>
                  </a:extLst>
                </a:gridCol>
                <a:gridCol w="1941075">
                  <a:extLst>
                    <a:ext uri="{9D8B030D-6E8A-4147-A177-3AD203B41FA5}">
                      <a16:colId xmlns:a16="http://schemas.microsoft.com/office/drawing/2014/main" val="20001"/>
                    </a:ext>
                  </a:extLst>
                </a:gridCol>
                <a:gridCol w="1941075">
                  <a:extLst>
                    <a:ext uri="{9D8B030D-6E8A-4147-A177-3AD203B41FA5}">
                      <a16:colId xmlns:a16="http://schemas.microsoft.com/office/drawing/2014/main" val="20002"/>
                    </a:ext>
                  </a:extLst>
                </a:gridCol>
                <a:gridCol w="1881675">
                  <a:extLst>
                    <a:ext uri="{9D8B030D-6E8A-4147-A177-3AD203B41FA5}">
                      <a16:colId xmlns:a16="http://schemas.microsoft.com/office/drawing/2014/main" val="20003"/>
                    </a:ext>
                  </a:extLst>
                </a:gridCol>
              </a:tblGrid>
              <a:tr h="1017850">
                <a:tc>
                  <a:txBody>
                    <a:bodyPr/>
                    <a:lstStyle/>
                    <a:p>
                      <a:pPr marL="0" lvl="0" indent="0" algn="l" rtl="0">
                        <a:spcBef>
                          <a:spcPts val="0"/>
                        </a:spcBef>
                        <a:spcAft>
                          <a:spcPts val="0"/>
                        </a:spcAft>
                        <a:buNone/>
                      </a:pPr>
                      <a:endParaRPr dirty="0">
                        <a:solidFill>
                          <a:srgbClr val="004998"/>
                        </a:solidFill>
                      </a:endParaRPr>
                    </a:p>
                  </a:txBody>
                  <a:tcPr marL="91425" marR="91425" marT="91425" marB="91425">
                    <a:lnL w="9525"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600" dirty="0">
                          <a:solidFill>
                            <a:srgbClr val="0070C0"/>
                          </a:solidFill>
                          <a:latin typeface="Poppins" pitchFamily="2" charset="77"/>
                          <a:ea typeface="Montserrat SemiBold"/>
                          <a:cs typeface="Poppins" pitchFamily="2" charset="77"/>
                          <a:sym typeface="Montserrat SemiBold"/>
                        </a:rPr>
                        <a:t>MASS</a:t>
                      </a:r>
                      <a:endParaRPr sz="1600" dirty="0">
                        <a:solidFill>
                          <a:srgbClr val="0070C0"/>
                        </a:solidFill>
                        <a:latin typeface="Poppins" pitchFamily="2" charset="77"/>
                        <a:ea typeface="Montserrat SemiBold"/>
                        <a:cs typeface="Poppins" pitchFamily="2" charset="77"/>
                        <a:sym typeface="Montserrat SemiBold"/>
                      </a:endParaRPr>
                    </a:p>
                    <a:p>
                      <a:pPr marL="0" lvl="0" indent="0" algn="ctr" rtl="0">
                        <a:spcBef>
                          <a:spcPts val="0"/>
                        </a:spcBef>
                        <a:spcAft>
                          <a:spcPts val="0"/>
                        </a:spcAft>
                        <a:buNone/>
                      </a:pPr>
                      <a:r>
                        <a:rPr lang="en" sz="1400" b="1" dirty="0">
                          <a:solidFill>
                            <a:srgbClr val="0070C0"/>
                          </a:solidFill>
                          <a:latin typeface="Poppins" pitchFamily="2" charset="77"/>
                          <a:ea typeface="Montserrat SemiBold"/>
                          <a:cs typeface="Poppins" pitchFamily="2" charset="77"/>
                          <a:sym typeface="Montserrat SemiBold"/>
                        </a:rPr>
                        <a:t>(Earths)</a:t>
                      </a:r>
                      <a:endParaRPr sz="1400" b="1" dirty="0">
                        <a:solidFill>
                          <a:srgbClr val="0070C0"/>
                        </a:solidFill>
                        <a:latin typeface="Poppins" pitchFamily="2" charset="77"/>
                        <a:ea typeface="Montserrat SemiBold"/>
                        <a:cs typeface="Poppins" pitchFamily="2" charset="77"/>
                        <a:sym typeface="Montserrat SemiBold"/>
                      </a:endParaRP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600" dirty="0">
                          <a:solidFill>
                            <a:srgbClr val="0070C0"/>
                          </a:solidFill>
                          <a:latin typeface="Poppins" pitchFamily="2" charset="77"/>
                          <a:ea typeface="Montserrat SemiBold"/>
                          <a:cs typeface="Poppins" pitchFamily="2" charset="77"/>
                          <a:sym typeface="Montserrat SemiBold"/>
                        </a:rPr>
                        <a:t>DIAMETER</a:t>
                      </a:r>
                      <a:endParaRPr sz="1600" dirty="0">
                        <a:solidFill>
                          <a:srgbClr val="0070C0"/>
                        </a:solidFill>
                        <a:latin typeface="Poppins" pitchFamily="2" charset="77"/>
                        <a:ea typeface="Montserrat SemiBold"/>
                        <a:cs typeface="Poppins" pitchFamily="2" charset="77"/>
                        <a:sym typeface="Montserrat SemiBold"/>
                      </a:endParaRPr>
                    </a:p>
                    <a:p>
                      <a:pPr marL="0" lvl="0" indent="0" algn="ctr" rtl="0">
                        <a:spcBef>
                          <a:spcPts val="0"/>
                        </a:spcBef>
                        <a:spcAft>
                          <a:spcPts val="0"/>
                        </a:spcAft>
                        <a:buNone/>
                      </a:pPr>
                      <a:r>
                        <a:rPr lang="pt-PT" sz="1400" b="1" dirty="0">
                          <a:solidFill>
                            <a:srgbClr val="0070C0"/>
                          </a:solidFill>
                          <a:latin typeface="Poppins" pitchFamily="2" charset="77"/>
                          <a:ea typeface="Montserrat SemiBold"/>
                          <a:cs typeface="Poppins" pitchFamily="2" charset="77"/>
                          <a:sym typeface="Montserrat SemiBold"/>
                        </a:rPr>
                        <a:t>(</a:t>
                      </a:r>
                      <a:r>
                        <a:rPr lang="pt-PT" sz="1400" b="1" dirty="0" err="1">
                          <a:solidFill>
                            <a:srgbClr val="0070C0"/>
                          </a:solidFill>
                          <a:latin typeface="Poppins" pitchFamily="2" charset="77"/>
                          <a:ea typeface="Montserrat SemiBold"/>
                          <a:cs typeface="Poppins" pitchFamily="2" charset="77"/>
                          <a:sym typeface="Montserrat SemiBold"/>
                        </a:rPr>
                        <a:t>Earths</a:t>
                      </a:r>
                      <a:r>
                        <a:rPr lang="pt-PT" sz="1400" b="1" dirty="0">
                          <a:solidFill>
                            <a:srgbClr val="0070C0"/>
                          </a:solidFill>
                          <a:latin typeface="Poppins" pitchFamily="2" charset="77"/>
                          <a:ea typeface="Montserrat SemiBold"/>
                          <a:cs typeface="Poppins" pitchFamily="2" charset="77"/>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600" dirty="0">
                          <a:solidFill>
                            <a:srgbClr val="0070C0"/>
                          </a:solidFill>
                          <a:latin typeface="Poppins" pitchFamily="2" charset="77"/>
                          <a:ea typeface="Montserrat SemiBold"/>
                          <a:cs typeface="Poppins" pitchFamily="2" charset="77"/>
                          <a:sym typeface="Montserrat SemiBold"/>
                        </a:rPr>
                        <a:t>GRAVITY</a:t>
                      </a:r>
                      <a:endParaRPr sz="1600" dirty="0">
                        <a:solidFill>
                          <a:srgbClr val="0070C0"/>
                        </a:solidFill>
                        <a:latin typeface="Poppins" pitchFamily="2" charset="77"/>
                        <a:ea typeface="Montserrat SemiBold"/>
                        <a:cs typeface="Poppins" pitchFamily="2" charset="77"/>
                        <a:sym typeface="Montserrat SemiBold"/>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pt-PT" sz="1400" b="1" dirty="0">
                          <a:solidFill>
                            <a:srgbClr val="0070C0"/>
                          </a:solidFill>
                          <a:latin typeface="Poppins" pitchFamily="2" charset="77"/>
                          <a:ea typeface="Montserrat SemiBold"/>
                          <a:cs typeface="Poppins" pitchFamily="2" charset="77"/>
                          <a:sym typeface="Montserrat SemiBold"/>
                        </a:rPr>
                        <a:t>(</a:t>
                      </a:r>
                      <a:r>
                        <a:rPr lang="pt-PT" sz="1400" b="1" dirty="0" err="1">
                          <a:solidFill>
                            <a:srgbClr val="0070C0"/>
                          </a:solidFill>
                          <a:latin typeface="Poppins" pitchFamily="2" charset="77"/>
                          <a:ea typeface="Montserrat SemiBold"/>
                          <a:cs typeface="Poppins" pitchFamily="2" charset="77"/>
                          <a:sym typeface="Montserrat SemiBold"/>
                        </a:rPr>
                        <a:t>Earths</a:t>
                      </a:r>
                      <a:r>
                        <a:rPr lang="pt-PT" sz="1400" b="1" dirty="0">
                          <a:solidFill>
                            <a:srgbClr val="0070C0"/>
                          </a:solidFill>
                          <a:latin typeface="Poppins" pitchFamily="2" charset="77"/>
                          <a:ea typeface="Montserrat SemiBold"/>
                          <a:cs typeface="Poppins" pitchFamily="2" charset="77"/>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0"/>
                  </a:ext>
                </a:extLst>
              </a:tr>
              <a:tr h="818525">
                <a:tc>
                  <a:txBody>
                    <a:bodyPr/>
                    <a:lstStyle/>
                    <a:p>
                      <a:pPr marL="0" lvl="0" indent="0" algn="l" rtl="0">
                        <a:spcBef>
                          <a:spcPts val="0"/>
                        </a:spcBef>
                        <a:spcAft>
                          <a:spcPts val="0"/>
                        </a:spcAft>
                        <a:buNone/>
                      </a:pPr>
                      <a:r>
                        <a:rPr lang="en" sz="1400" dirty="0">
                          <a:solidFill>
                            <a:schemeClr val="tx2">
                              <a:lumMod val="50000"/>
                            </a:schemeClr>
                          </a:solidFill>
                          <a:latin typeface="Poppins" pitchFamily="2" charset="77"/>
                          <a:ea typeface="Montserrat SemiBold"/>
                          <a:cs typeface="Poppins" pitchFamily="2" charset="77"/>
                          <a:sym typeface="Montserrat SemiBold"/>
                        </a:rPr>
                        <a:t>Mars</a:t>
                      </a:r>
                      <a:endParaRPr sz="1400" dirty="0">
                        <a:solidFill>
                          <a:schemeClr val="tx2">
                            <a:lumMod val="50000"/>
                          </a:schemeClr>
                        </a:solidFill>
                        <a:latin typeface="Poppins" pitchFamily="2" charset="77"/>
                        <a:ea typeface="Montserrat SemiBold"/>
                        <a:cs typeface="Poppins" pitchFamily="2" charset="77"/>
                        <a:sym typeface="Montserrat SemiBold"/>
                      </a:endParaRPr>
                    </a:p>
                  </a:txBody>
                  <a:tcPr marL="91425" marR="816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100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Poppins" pitchFamily="2" charset="77"/>
                          <a:ea typeface="Quicksand"/>
                          <a:cs typeface="Poppins" pitchFamily="2" charset="77"/>
                          <a:sym typeface="Quicksand"/>
                        </a:rPr>
                        <a:t>355</a:t>
                      </a:r>
                      <a:endParaRPr>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370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818525">
                <a:tc>
                  <a:txBody>
                    <a:bodyPr/>
                    <a:lstStyle/>
                    <a:p>
                      <a:pPr marL="0" marR="0" lvl="0" indent="0" algn="l" rtl="0">
                        <a:spcBef>
                          <a:spcPts val="0"/>
                        </a:spcBef>
                        <a:spcAft>
                          <a:spcPts val="0"/>
                        </a:spcAft>
                        <a:buNone/>
                      </a:pPr>
                      <a:r>
                        <a:rPr lang="en" sz="1400" dirty="0">
                          <a:solidFill>
                            <a:schemeClr val="tx2">
                              <a:lumMod val="50000"/>
                            </a:schemeClr>
                          </a:solidFill>
                          <a:latin typeface="Poppins" pitchFamily="2" charset="77"/>
                          <a:ea typeface="Montserrat SemiBold"/>
                          <a:cs typeface="Poppins" pitchFamily="2" charset="77"/>
                          <a:sym typeface="Montserrat SemiBold"/>
                        </a:rPr>
                        <a:t>Mercury</a:t>
                      </a:r>
                      <a:endParaRPr sz="1400" dirty="0">
                        <a:solidFill>
                          <a:schemeClr val="tx2">
                            <a:lumMod val="50000"/>
                          </a:schemeClr>
                        </a:solidFill>
                        <a:latin typeface="Poppins" pitchFamily="2" charset="77"/>
                        <a:ea typeface="Montserrat SemiBold"/>
                        <a:cs typeface="Poppins" pitchFamily="2" charset="77"/>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490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150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890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818525">
                <a:tc>
                  <a:txBody>
                    <a:bodyPr/>
                    <a:lstStyle/>
                    <a:p>
                      <a:pPr marL="0" marR="0" lvl="0" indent="0" algn="l" rtl="0">
                        <a:spcBef>
                          <a:spcPts val="0"/>
                        </a:spcBef>
                        <a:spcAft>
                          <a:spcPts val="0"/>
                        </a:spcAft>
                        <a:buNone/>
                      </a:pPr>
                      <a:r>
                        <a:rPr lang="en" sz="1400" dirty="0">
                          <a:solidFill>
                            <a:schemeClr val="tx2">
                              <a:lumMod val="50000"/>
                            </a:schemeClr>
                          </a:solidFill>
                          <a:latin typeface="Poppins" pitchFamily="2" charset="77"/>
                          <a:ea typeface="Montserrat SemiBold"/>
                          <a:cs typeface="Poppins" pitchFamily="2" charset="77"/>
                          <a:sym typeface="Montserrat SemiBold"/>
                        </a:rPr>
                        <a:t>Venus</a:t>
                      </a:r>
                      <a:endParaRPr sz="1400" dirty="0">
                        <a:solidFill>
                          <a:schemeClr val="tx2">
                            <a:lumMod val="50000"/>
                          </a:schemeClr>
                        </a:solidFill>
                        <a:latin typeface="Poppins" pitchFamily="2" charset="77"/>
                        <a:ea typeface="Montserrat SemiBold"/>
                        <a:cs typeface="Poppins" pitchFamily="2" charset="77"/>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1,000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Poppins" pitchFamily="2" charset="77"/>
                          <a:ea typeface="Quicksand"/>
                          <a:cs typeface="Poppins" pitchFamily="2" charset="77"/>
                          <a:sym typeface="Quicksand"/>
                        </a:rPr>
                        <a:t>260</a:t>
                      </a:r>
                      <a:endParaRPr>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245</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390" name="Google Shape;390;p43"/>
          <p:cNvSpPr txBox="1">
            <a:spLocks noGrp="1"/>
          </p:cNvSpPr>
          <p:nvPr>
            <p:ph type="title"/>
          </p:nvPr>
        </p:nvSpPr>
        <p:spPr>
          <a:xfrm>
            <a:off x="719232" y="539750"/>
            <a:ext cx="62181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dirty="0">
                <a:latin typeface="Poppins" pitchFamily="2" charset="77"/>
                <a:cs typeface="Poppins" pitchFamily="2" charset="77"/>
              </a:rPr>
              <a:t>THIS IS A TABLE</a:t>
            </a:r>
            <a:endParaRPr sz="2400" dirty="0">
              <a:latin typeface="Poppins" pitchFamily="2" charset="77"/>
              <a:cs typeface="Poppins" pitchFamily="2" charset="77"/>
            </a:endParaRPr>
          </a:p>
        </p:txBody>
      </p:sp>
      <p:cxnSp>
        <p:nvCxnSpPr>
          <p:cNvPr id="391" name="Google Shape;391;p43"/>
          <p:cNvCxnSpPr/>
          <p:nvPr/>
        </p:nvCxnSpPr>
        <p:spPr>
          <a:xfrm>
            <a:off x="713657" y="3139600"/>
            <a:ext cx="7709700" cy="0"/>
          </a:xfrm>
          <a:prstGeom prst="straightConnector1">
            <a:avLst/>
          </a:prstGeom>
          <a:noFill/>
          <a:ln w="6350" cap="flat" cmpd="sng">
            <a:solidFill>
              <a:schemeClr val="bg2">
                <a:lumMod val="60000"/>
                <a:lumOff val="40000"/>
              </a:schemeClr>
            </a:solidFill>
            <a:prstDash val="solid"/>
            <a:round/>
            <a:headEnd type="none" w="med" len="med"/>
            <a:tailEnd type="none" w="med" len="med"/>
          </a:ln>
        </p:spPr>
      </p:cxnSp>
      <p:cxnSp>
        <p:nvCxnSpPr>
          <p:cNvPr id="392" name="Google Shape;392;p43"/>
          <p:cNvCxnSpPr/>
          <p:nvPr/>
        </p:nvCxnSpPr>
        <p:spPr>
          <a:xfrm>
            <a:off x="713657" y="3958125"/>
            <a:ext cx="7709700" cy="0"/>
          </a:xfrm>
          <a:prstGeom prst="straightConnector1">
            <a:avLst/>
          </a:prstGeom>
          <a:noFill/>
          <a:ln w="6350" cap="flat" cmpd="sng">
            <a:solidFill>
              <a:schemeClr val="bg2">
                <a:lumMod val="60000"/>
                <a:lumOff val="40000"/>
              </a:schemeClr>
            </a:solidFill>
            <a:prstDash val="solid"/>
            <a:round/>
            <a:headEnd type="none" w="med" len="med"/>
            <a:tailEnd type="none" w="med" len="med"/>
          </a:ln>
        </p:spPr>
      </p:cxnSp>
      <p:pic>
        <p:nvPicPr>
          <p:cNvPr id="7" name="Imagem 6">
            <a:extLst>
              <a:ext uri="{FF2B5EF4-FFF2-40B4-BE49-F238E27FC236}">
                <a16:creationId xmlns:a16="http://schemas.microsoft.com/office/drawing/2014/main" id="{E9BF6F14-2BB0-0141-A414-289EC0C25363}"/>
              </a:ext>
            </a:extLst>
          </p:cNvPr>
          <p:cNvPicPr>
            <a:picLocks noChangeAspect="1"/>
          </p:cNvPicPr>
          <p:nvPr/>
        </p:nvPicPr>
        <p:blipFill>
          <a:blip r:embed="rId3"/>
          <a:stretch>
            <a:fillRect/>
          </a:stretch>
        </p:blipFill>
        <p:spPr>
          <a:xfrm>
            <a:off x="3974371" y="4759777"/>
            <a:ext cx="1195259" cy="229019"/>
          </a:xfrm>
          <a:prstGeom prst="rect">
            <a:avLst/>
          </a:prstGeom>
        </p:spPr>
      </p:pic>
    </p:spTree>
  </p:cSld>
  <p:clrMapOvr>
    <a:masterClrMapping/>
  </p:clrMapOvr>
</p:sld>
</file>

<file path=ppt/theme/theme1.xml><?xml version="1.0" encoding="utf-8"?>
<a:theme xmlns:a="http://schemas.openxmlformats.org/drawingml/2006/main" name="Color of the Year by Slidesgo">
  <a:themeElements>
    <a:clrScheme name="Simple Light">
      <a:dk1>
        <a:srgbClr val="07243D"/>
      </a:dk1>
      <a:lt1>
        <a:srgbClr val="FFFFFF"/>
      </a:lt1>
      <a:dk2>
        <a:srgbClr val="6A6E85"/>
      </a:dk2>
      <a:lt2>
        <a:srgbClr val="FFF2EA"/>
      </a:lt2>
      <a:accent1>
        <a:srgbClr val="07243D"/>
      </a:accent1>
      <a:accent2>
        <a:srgbClr val="0F4C81"/>
      </a:accent2>
      <a:accent3>
        <a:srgbClr val="A8A8B2"/>
      </a:accent3>
      <a:accent4>
        <a:srgbClr val="3F709A"/>
      </a:accent4>
      <a:accent5>
        <a:srgbClr val="6F94B3"/>
      </a:accent5>
      <a:accent6>
        <a:srgbClr val="9FB7CD"/>
      </a:accent6>
      <a:hlink>
        <a:srgbClr val="07243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335</TotalTime>
  <Words>589</Words>
  <Application>Microsoft Macintosh PowerPoint</Application>
  <PresentationFormat>Apresentação no Ecrã (16:9)</PresentationFormat>
  <Paragraphs>133</Paragraphs>
  <Slides>25</Slides>
  <Notes>25</Notes>
  <HiddenSlides>0</HiddenSlides>
  <MMClips>0</MMClips>
  <ScaleCrop>false</ScaleCrop>
  <HeadingPairs>
    <vt:vector size="6" baseType="variant">
      <vt:variant>
        <vt:lpstr>Tipos de letra usados</vt:lpstr>
      </vt:variant>
      <vt:variant>
        <vt:i4>18</vt:i4>
      </vt:variant>
      <vt:variant>
        <vt:lpstr>Tema</vt:lpstr>
      </vt:variant>
      <vt:variant>
        <vt:i4>2</vt:i4>
      </vt:variant>
      <vt:variant>
        <vt:lpstr>Títulos dos diapositivos</vt:lpstr>
      </vt:variant>
      <vt:variant>
        <vt:i4>25</vt:i4>
      </vt:variant>
    </vt:vector>
  </HeadingPairs>
  <TitlesOfParts>
    <vt:vector size="45" baseType="lpstr">
      <vt:lpstr>Poppins Medium</vt:lpstr>
      <vt:lpstr>Roboto Medium</vt:lpstr>
      <vt:lpstr>Roboto Condensed Light</vt:lpstr>
      <vt:lpstr>Calibri</vt:lpstr>
      <vt:lpstr>Proxima Nova Rg</vt:lpstr>
      <vt:lpstr>Amatic SC</vt:lpstr>
      <vt:lpstr>Poppins Light</vt:lpstr>
      <vt:lpstr>Fira Sans Extra Condensed Medium</vt:lpstr>
      <vt:lpstr>Quicksand</vt:lpstr>
      <vt:lpstr>Proxima Nova Lt</vt:lpstr>
      <vt:lpstr>Arial</vt:lpstr>
      <vt:lpstr>Proxima Nova</vt:lpstr>
      <vt:lpstr>Quicksand Light</vt:lpstr>
      <vt:lpstr>Questrial</vt:lpstr>
      <vt:lpstr>DM Sans</vt:lpstr>
      <vt:lpstr>Montserrat SemiBold</vt:lpstr>
      <vt:lpstr>Poppins</vt:lpstr>
      <vt:lpstr>Proxima Nova Semibold</vt:lpstr>
      <vt:lpstr>Color of the Year by Slidesgo</vt:lpstr>
      <vt:lpstr>Slidesgo Final Pages</vt:lpstr>
      <vt:lpstr>Presentation Title</vt:lpstr>
      <vt:lpstr>#1</vt:lpstr>
      <vt:lpstr>#01</vt:lpstr>
      <vt:lpstr>THE SLIDE TITLE GOES HERE!</vt:lpstr>
      <vt:lpstr>Mercury</vt:lpstr>
      <vt:lpstr>Big Slogan</vt:lpstr>
      <vt:lpstr>AND THESE ARE THREE COLUMNS</vt:lpstr>
      <vt:lpstr>Venus</vt:lpstr>
      <vt:lpstr>THIS IS A TABLE</vt:lpstr>
      <vt:lpstr>LET’S REVIEW CONCEPTS</vt:lpstr>
      <vt:lpstr>Thanks</vt:lpstr>
      <vt:lpstr>Fonts &amp; colors used</vt:lpstr>
      <vt:lpstr>Use editable graphic resources...</vt:lpstr>
      <vt:lpstr>Apresentação do PowerPoint</vt:lpstr>
      <vt:lpstr>Apresentação do PowerPoint</vt:lpstr>
      <vt:lpstr>Apresentação do PowerPoint</vt:lpstr>
      <vt:lpstr>Apresentação do PowerPoint</vt:lpstr>
      <vt:lpstr>Apresentação do PowerPoint</vt:lpstr>
      <vt:lpstr>...and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cp:lastModifiedBy>Tech Support</cp:lastModifiedBy>
  <cp:revision>153</cp:revision>
  <dcterms:modified xsi:type="dcterms:W3CDTF">2022-01-28T17:09:34Z</dcterms:modified>
</cp:coreProperties>
</file>