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99A1"/>
    <a:srgbClr val="DEE6EE"/>
    <a:srgbClr val="16A1DA"/>
    <a:srgbClr val="3B4D55"/>
    <a:srgbClr val="B4001B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468" autoAdjust="0"/>
    <p:restoredTop sz="94274" autoAdjust="0"/>
  </p:normalViewPr>
  <p:slideViewPr>
    <p:cSldViewPr snapToGrid="0">
      <p:cViewPr varScale="1">
        <p:scale>
          <a:sx n="162" d="100"/>
          <a:sy n="162" d="100"/>
        </p:scale>
        <p:origin x="232" y="76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54" d="100"/>
          <a:sy n="54" d="100"/>
        </p:scale>
        <p:origin x="2284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6CA3CB-2227-445A-81BA-1FCD5A2BC41D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E43D28-1E3D-4327-A4F7-7406CE96071F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25355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730EFF-4DEE-4E97-9D13-5D460C4E01D7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1CEB2E-2861-4439-B3C7-4B58EA3C42C9}" type="slidenum">
              <a:rPr lang="ru-RU" smtClean="0"/>
              <a:t>‹nº›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4094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878801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72" userDrawn="1">
          <p15:clr>
            <a:srgbClr val="FBAE40"/>
          </p15:clr>
        </p15:guide>
        <p15:guide id="2" pos="551" userDrawn="1">
          <p15:clr>
            <a:srgbClr val="FBAE40"/>
          </p15:clr>
        </p15:guide>
        <p15:guide id="3" pos="7080" userDrawn="1">
          <p15:clr>
            <a:srgbClr val="FBAE40"/>
          </p15:clr>
        </p15:guide>
        <p15:guide id="4" orient="horz" pos="3744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FFE583A-448B-424C-9B6C-980A58B939A8}"/>
              </a:ext>
            </a:extLst>
          </p:cNvPr>
          <p:cNvCxnSpPr>
            <a:cxnSpLocks/>
            <a:stCxn id="8" idx="6"/>
            <a:endCxn id="10" idx="6"/>
          </p:cNvCxnSpPr>
          <p:nvPr userDrawn="1"/>
        </p:nvCxnSpPr>
        <p:spPr>
          <a:xfrm flipV="1">
            <a:off x="1070213" y="6081964"/>
            <a:ext cx="10174050" cy="1"/>
          </a:xfrm>
          <a:prstGeom prst="line">
            <a:avLst/>
          </a:prstGeom>
          <a:ln w="889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0F4F28C2-CC34-4947-B0FE-B44514C5BFC8}"/>
              </a:ext>
            </a:extLst>
          </p:cNvPr>
          <p:cNvSpPr/>
          <p:nvPr userDrawn="1"/>
        </p:nvSpPr>
        <p:spPr>
          <a:xfrm>
            <a:off x="11107103" y="6013384"/>
            <a:ext cx="137160" cy="13716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/>
              <a:t> </a:t>
            </a:r>
            <a:endParaRPr lang="ru-RU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8423FD6-47FA-40FA-AC79-BC9F7AE1FC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7E562E-0BAA-491E-B8FD-1A05C9CA6E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72BA95-4805-4B42-9280-BD99DBEAF6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03765" y="6088551"/>
            <a:ext cx="2743200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i="1">
                <a:solidFill>
                  <a:srgbClr val="3B4D55"/>
                </a:solidFill>
              </a:defRPr>
            </a:lvl1pPr>
          </a:lstStyle>
          <a:p>
            <a:r>
              <a:rPr lang="en-US" dirty="0"/>
              <a:t>MM.DD.20XX</a:t>
            </a:r>
            <a:endParaRPr lang="ru-R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8772EE-4DFE-49F7-BB57-F122C643F5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03765" y="5829266"/>
            <a:ext cx="2743200" cy="2526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i="1">
                <a:solidFill>
                  <a:srgbClr val="B4001B"/>
                </a:solidFill>
              </a:defRPr>
            </a:lvl1pPr>
          </a:lstStyle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0DF2AD18-5088-44AE-A929-D2B09BDCBE5A}"/>
              </a:ext>
            </a:extLst>
          </p:cNvPr>
          <p:cNvSpPr/>
          <p:nvPr userDrawn="1"/>
        </p:nvSpPr>
        <p:spPr>
          <a:xfrm>
            <a:off x="805037" y="5949377"/>
            <a:ext cx="265176" cy="26517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05A4A8-6013-489C-BF67-FC05831CE9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67915" y="5899402"/>
            <a:ext cx="3210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i="1">
                <a:solidFill>
                  <a:schemeClr val="bg1"/>
                </a:solidFill>
              </a:defRPr>
            </a:lvl1pPr>
          </a:lstStyle>
          <a:p>
            <a:fld id="{4F4E0FEE-E42D-435A-A441-DBC63D7AFC28}" type="slidenum">
              <a:rPr lang="ru-RU" smtClean="0"/>
              <a:pPr/>
              <a:t>‹nº›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6876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500" kern="1200">
          <a:solidFill>
            <a:srgbClr val="3B4D55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500" kern="1200">
          <a:solidFill>
            <a:srgbClr val="3B4D55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500" kern="1200">
          <a:solidFill>
            <a:srgbClr val="3B4D55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500" kern="1200">
          <a:solidFill>
            <a:srgbClr val="3B4D55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500" kern="1200">
          <a:solidFill>
            <a:srgbClr val="3B4D55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E1C31C06-E6B2-5940-9F68-C0C5FB73F9C1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4804567" y="-2406"/>
            <a:ext cx="7387433" cy="68580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9826B88A-CA53-4491-9D51-BD04EBF2F4DD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023668" y="970637"/>
            <a:ext cx="10144664" cy="55018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GB" sz="1600" dirty="0">
                <a:solidFill>
                  <a:srgbClr val="9399A1"/>
                </a:solidFill>
                <a:latin typeface="Quicksand" pitchFamily="2" charset="77"/>
              </a:rPr>
              <a:t>Insert author and affiliation here</a:t>
            </a:r>
            <a:endParaRPr lang="ru-RU" sz="900" dirty="0">
              <a:solidFill>
                <a:srgbClr val="9399A1"/>
              </a:solidFill>
              <a:latin typeface="+mj-lt"/>
            </a:endParaRPr>
          </a:p>
        </p:txBody>
      </p:sp>
      <p:sp>
        <p:nvSpPr>
          <p:cNvPr id="25" name="Footer Placeholder 24">
            <a:extLst>
              <a:ext uri="{FF2B5EF4-FFF2-40B4-BE49-F238E27FC236}">
                <a16:creationId xmlns:a16="http://schemas.microsoft.com/office/drawing/2014/main" id="{226EDA45-333D-4EB3-B00D-1BBB0A0D9F75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86365" y="-2406"/>
            <a:ext cx="2769079" cy="324001"/>
          </a:xfrm>
        </p:spPr>
        <p:txBody>
          <a:bodyPr/>
          <a:lstStyle/>
          <a:p>
            <a:pPr algn="l"/>
            <a:r>
              <a:rPr lang="en-GB" sz="800" i="0" dirty="0">
                <a:solidFill>
                  <a:srgbClr val="3B4D55"/>
                </a:solidFill>
                <a:latin typeface="Questrial" panose="02000000000000000000" pitchFamily="2" charset="0"/>
              </a:rPr>
              <a:t>ADEE 2021: Strasbourg Online May to August 2021 </a:t>
            </a:r>
            <a:endParaRPr lang="ru-RU" sz="800" i="0" dirty="0">
              <a:solidFill>
                <a:srgbClr val="3B4D55"/>
              </a:solidFill>
              <a:latin typeface="+mj-lt"/>
            </a:endParaRPr>
          </a:p>
        </p:txBody>
      </p:sp>
      <p:sp>
        <p:nvSpPr>
          <p:cNvPr id="27" name="Date Placeholder 23">
            <a:extLst>
              <a:ext uri="{FF2B5EF4-FFF2-40B4-BE49-F238E27FC236}">
                <a16:creationId xmlns:a16="http://schemas.microsoft.com/office/drawing/2014/main" id="{9E89DE10-6FB2-4E01-BEE6-0723A264BB79}"/>
              </a:ext>
            </a:extLst>
          </p:cNvPr>
          <p:cNvSpPr txBox="1">
            <a:spLocks/>
          </p:cNvSpPr>
          <p:nvPr/>
        </p:nvSpPr>
        <p:spPr>
          <a:xfrm>
            <a:off x="9378055" y="11551"/>
            <a:ext cx="2743200" cy="3198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900" i="1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i="0" dirty="0">
                <a:solidFill>
                  <a:srgbClr val="3B4D55"/>
                </a:solidFill>
                <a:latin typeface="Questrial" panose="02000000000000000000" pitchFamily="2" charset="0"/>
              </a:rPr>
              <a:t>Poster: Theme</a:t>
            </a:r>
            <a:endParaRPr lang="ru-RU" i="0" dirty="0">
              <a:solidFill>
                <a:srgbClr val="3B4D55"/>
              </a:solidFill>
              <a:latin typeface="+mj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57156" y="1534452"/>
            <a:ext cx="3847807" cy="2520000"/>
          </a:xfrm>
          <a:prstGeom prst="roundRect">
            <a:avLst/>
          </a:prstGeom>
          <a:solidFill>
            <a:srgbClr val="DEE6EE">
              <a:alpha val="30000"/>
            </a:srgbClr>
          </a:solidFill>
          <a:ln w="6350" cap="sq">
            <a:solidFill>
              <a:srgbClr val="16A1DA">
                <a:alpha val="50000"/>
              </a:srgb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rgbClr val="16A1DA"/>
                </a:solidFill>
                <a:latin typeface="Questrial" panose="02000000000000000000" pitchFamily="2" charset="0"/>
              </a:rPr>
              <a:t>Background </a:t>
            </a:r>
          </a:p>
          <a:p>
            <a:pPr algn="ctr"/>
            <a:endParaRPr lang="en-GB" sz="1200" dirty="0">
              <a:solidFill>
                <a:schemeClr val="tx2"/>
              </a:solidFill>
              <a:latin typeface="Questrial" panose="02000000000000000000" pitchFamily="2" charset="0"/>
            </a:endParaRPr>
          </a:p>
          <a:p>
            <a:r>
              <a:rPr lang="en-GB" sz="1100" dirty="0">
                <a:solidFill>
                  <a:schemeClr val="tx2"/>
                </a:solidFill>
                <a:latin typeface="Questrial" panose="02000000000000000000" pitchFamily="2" charset="0"/>
              </a:rPr>
              <a:t>Insert your text and graphic here </a:t>
            </a:r>
          </a:p>
          <a:p>
            <a:pPr algn="ctr"/>
            <a:endParaRPr lang="en-GB" sz="1200" dirty="0">
              <a:solidFill>
                <a:schemeClr val="tx2"/>
              </a:solidFill>
              <a:latin typeface="Questrial" panose="02000000000000000000" pitchFamily="2" charset="0"/>
            </a:endParaRPr>
          </a:p>
          <a:p>
            <a:pPr algn="ctr"/>
            <a:endParaRPr lang="en-GB" sz="1200" dirty="0">
              <a:solidFill>
                <a:schemeClr val="tx2"/>
              </a:solidFill>
              <a:latin typeface="Questrial" panose="02000000000000000000" pitchFamily="2" charset="0"/>
            </a:endParaRPr>
          </a:p>
          <a:p>
            <a:pPr algn="ctr"/>
            <a:endParaRPr lang="en-GB" sz="1200" dirty="0">
              <a:solidFill>
                <a:schemeClr val="tx2"/>
              </a:solidFill>
              <a:latin typeface="Questrial" panose="02000000000000000000" pitchFamily="2" charset="0"/>
            </a:endParaRPr>
          </a:p>
          <a:p>
            <a:pPr algn="ctr"/>
            <a:endParaRPr lang="en-GB" sz="1200" dirty="0">
              <a:solidFill>
                <a:schemeClr val="tx2"/>
              </a:solidFill>
              <a:latin typeface="Questrial" panose="02000000000000000000" pitchFamily="2" charset="0"/>
            </a:endParaRPr>
          </a:p>
          <a:p>
            <a:pPr algn="ctr"/>
            <a:endParaRPr lang="en-GB" sz="1200" dirty="0">
              <a:solidFill>
                <a:schemeClr val="tx2"/>
              </a:solidFill>
              <a:latin typeface="Questrial" panose="02000000000000000000" pitchFamily="2" charset="0"/>
            </a:endParaRPr>
          </a:p>
          <a:p>
            <a:pPr algn="ctr"/>
            <a:endParaRPr lang="en-GB" sz="1200" dirty="0">
              <a:solidFill>
                <a:schemeClr val="tx2"/>
              </a:solidFill>
              <a:latin typeface="Questrial" panose="02000000000000000000" pitchFamily="2" charset="0"/>
            </a:endParaRPr>
          </a:p>
          <a:p>
            <a:pPr algn="ctr"/>
            <a:endParaRPr lang="en-GB" sz="1200" dirty="0">
              <a:solidFill>
                <a:schemeClr val="tx2"/>
              </a:solidFill>
              <a:latin typeface="Questrial" panose="02000000000000000000" pitchFamily="2" charset="0"/>
            </a:endParaRPr>
          </a:p>
          <a:p>
            <a:pPr algn="ctr"/>
            <a:endParaRPr lang="en-GB" sz="1200" dirty="0">
              <a:solidFill>
                <a:schemeClr val="tx2"/>
              </a:solidFill>
              <a:latin typeface="Questrial" panose="02000000000000000000" pitchFamily="2" charset="0"/>
            </a:endParaRPr>
          </a:p>
          <a:p>
            <a:pPr algn="ctr"/>
            <a:endParaRPr lang="en-GB" sz="1200" dirty="0">
              <a:solidFill>
                <a:schemeClr val="tx2"/>
              </a:solidFill>
              <a:latin typeface="Questrial" panose="02000000000000000000" pitchFamily="2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181281" y="1534452"/>
            <a:ext cx="3847807" cy="2520000"/>
          </a:xfrm>
          <a:prstGeom prst="roundRect">
            <a:avLst/>
          </a:prstGeom>
          <a:solidFill>
            <a:srgbClr val="DEE6EE">
              <a:alpha val="30000"/>
            </a:srgbClr>
          </a:solidFill>
          <a:ln w="6350">
            <a:solidFill>
              <a:srgbClr val="16A1DA">
                <a:alpha val="50000"/>
              </a:srgb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rgbClr val="16A1DA"/>
                </a:solidFill>
                <a:latin typeface="Questrial" panose="02000000000000000000" pitchFamily="2" charset="0"/>
              </a:rPr>
              <a:t>Aims &amp; Objectives </a:t>
            </a:r>
          </a:p>
          <a:p>
            <a:pPr algn="ctr"/>
            <a:endParaRPr lang="en-GB" sz="1200" dirty="0">
              <a:solidFill>
                <a:schemeClr val="tx2"/>
              </a:solidFill>
              <a:latin typeface="Questrial" panose="02000000000000000000" pitchFamily="2" charset="0"/>
            </a:endParaRPr>
          </a:p>
          <a:p>
            <a:r>
              <a:rPr lang="en-GB" sz="1200" dirty="0">
                <a:solidFill>
                  <a:schemeClr val="tx2"/>
                </a:solidFill>
                <a:latin typeface="Questrial" panose="02000000000000000000" pitchFamily="2" charset="0"/>
              </a:rPr>
              <a:t>Insert your text and graphic here </a:t>
            </a:r>
          </a:p>
          <a:p>
            <a:pPr algn="ctr"/>
            <a:endParaRPr lang="en-GB" sz="1200" dirty="0">
              <a:solidFill>
                <a:schemeClr val="tx2"/>
              </a:solidFill>
              <a:latin typeface="Questrial" panose="02000000000000000000" pitchFamily="2" charset="0"/>
            </a:endParaRPr>
          </a:p>
          <a:p>
            <a:pPr algn="ctr"/>
            <a:endParaRPr lang="en-GB" sz="1200" dirty="0">
              <a:solidFill>
                <a:schemeClr val="tx2"/>
              </a:solidFill>
              <a:latin typeface="Questrial" panose="02000000000000000000" pitchFamily="2" charset="0"/>
            </a:endParaRPr>
          </a:p>
          <a:p>
            <a:pPr algn="ctr"/>
            <a:endParaRPr lang="en-GB" sz="1200" dirty="0">
              <a:solidFill>
                <a:schemeClr val="tx2"/>
              </a:solidFill>
              <a:latin typeface="Questrial" panose="02000000000000000000" pitchFamily="2" charset="0"/>
            </a:endParaRPr>
          </a:p>
          <a:p>
            <a:pPr algn="ctr"/>
            <a:endParaRPr lang="en-GB" sz="1200" dirty="0">
              <a:solidFill>
                <a:schemeClr val="tx2"/>
              </a:solidFill>
              <a:latin typeface="Questrial" panose="02000000000000000000" pitchFamily="2" charset="0"/>
            </a:endParaRPr>
          </a:p>
          <a:p>
            <a:pPr algn="ctr"/>
            <a:endParaRPr lang="en-GB" sz="1200" dirty="0">
              <a:solidFill>
                <a:schemeClr val="tx2"/>
              </a:solidFill>
              <a:latin typeface="Questrial" panose="02000000000000000000" pitchFamily="2" charset="0"/>
            </a:endParaRPr>
          </a:p>
          <a:p>
            <a:pPr algn="ctr"/>
            <a:endParaRPr lang="en-GB" sz="1200" dirty="0">
              <a:solidFill>
                <a:schemeClr val="tx2"/>
              </a:solidFill>
              <a:latin typeface="Questrial" panose="02000000000000000000" pitchFamily="2" charset="0"/>
            </a:endParaRPr>
          </a:p>
          <a:p>
            <a:pPr algn="ctr"/>
            <a:endParaRPr lang="en-GB" sz="1200" dirty="0">
              <a:solidFill>
                <a:schemeClr val="tx2"/>
              </a:solidFill>
              <a:latin typeface="Questrial" panose="02000000000000000000" pitchFamily="2" charset="0"/>
            </a:endParaRPr>
          </a:p>
          <a:p>
            <a:pPr algn="ctr"/>
            <a:endParaRPr lang="en-GB" sz="1200" dirty="0">
              <a:solidFill>
                <a:schemeClr val="tx2"/>
              </a:solidFill>
              <a:latin typeface="Questrial" panose="02000000000000000000" pitchFamily="2" charset="0"/>
            </a:endParaRPr>
          </a:p>
          <a:p>
            <a:pPr algn="ctr"/>
            <a:endParaRPr lang="en-GB" sz="1200" dirty="0">
              <a:solidFill>
                <a:schemeClr val="tx2"/>
              </a:solidFill>
              <a:latin typeface="Questrial" panose="02000000000000000000" pitchFamily="2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103271" y="1534452"/>
            <a:ext cx="3847807" cy="1800000"/>
          </a:xfrm>
          <a:prstGeom prst="roundRect">
            <a:avLst/>
          </a:prstGeom>
          <a:solidFill>
            <a:srgbClr val="DEE6EE">
              <a:alpha val="30000"/>
            </a:srgbClr>
          </a:solidFill>
          <a:ln w="6350">
            <a:solidFill>
              <a:srgbClr val="16A1DA">
                <a:alpha val="50000"/>
              </a:srgb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rgbClr val="16A1DA"/>
                </a:solidFill>
                <a:latin typeface="Questrial" panose="02000000000000000000" pitchFamily="2" charset="0"/>
              </a:rPr>
              <a:t>Materials &amp; Methods </a:t>
            </a:r>
            <a:r>
              <a:rPr lang="en-GB" sz="1600" dirty="0">
                <a:solidFill>
                  <a:srgbClr val="16A1DA"/>
                </a:solidFill>
                <a:latin typeface="Questrial" panose="02000000000000000000" pitchFamily="2" charset="0"/>
              </a:rPr>
              <a:t>   </a:t>
            </a:r>
          </a:p>
          <a:p>
            <a:endParaRPr lang="en-GB" sz="1200" dirty="0">
              <a:solidFill>
                <a:schemeClr val="tx2"/>
              </a:solidFill>
              <a:latin typeface="Questrial" panose="02000000000000000000" pitchFamily="2" charset="0"/>
            </a:endParaRPr>
          </a:p>
          <a:p>
            <a:r>
              <a:rPr lang="en-GB" sz="1100" dirty="0">
                <a:solidFill>
                  <a:schemeClr val="tx2"/>
                </a:solidFill>
                <a:latin typeface="Questrial" panose="02000000000000000000" pitchFamily="2" charset="0"/>
              </a:rPr>
              <a:t>Insert your text and graphic here </a:t>
            </a:r>
          </a:p>
          <a:p>
            <a:pPr algn="ctr"/>
            <a:endParaRPr lang="en-GB" sz="1200" dirty="0">
              <a:solidFill>
                <a:schemeClr val="tx2"/>
              </a:solidFill>
              <a:latin typeface="Questrial" panose="02000000000000000000" pitchFamily="2" charset="0"/>
            </a:endParaRPr>
          </a:p>
          <a:p>
            <a:pPr algn="ctr"/>
            <a:endParaRPr lang="en-GB" sz="1200" dirty="0">
              <a:solidFill>
                <a:schemeClr val="tx2"/>
              </a:solidFill>
              <a:latin typeface="Questrial" panose="02000000000000000000" pitchFamily="2" charset="0"/>
            </a:endParaRPr>
          </a:p>
          <a:p>
            <a:pPr algn="ctr"/>
            <a:endParaRPr lang="en-GB" sz="1200" dirty="0">
              <a:solidFill>
                <a:schemeClr val="tx2"/>
              </a:solidFill>
              <a:latin typeface="Questrial" panose="02000000000000000000" pitchFamily="2" charset="0"/>
            </a:endParaRPr>
          </a:p>
          <a:p>
            <a:pPr algn="ctr"/>
            <a:endParaRPr lang="en-GB" sz="1200" dirty="0">
              <a:solidFill>
                <a:schemeClr val="tx2"/>
              </a:solidFill>
              <a:latin typeface="Questrial" panose="02000000000000000000" pitchFamily="2" charset="0"/>
            </a:endParaRPr>
          </a:p>
          <a:p>
            <a:pPr algn="ctr"/>
            <a:endParaRPr lang="en-GB" sz="1200" dirty="0">
              <a:solidFill>
                <a:schemeClr val="tx2"/>
              </a:solidFill>
              <a:latin typeface="Questrial" panose="02000000000000000000" pitchFamily="2" charset="0"/>
            </a:endParaRPr>
          </a:p>
          <a:p>
            <a:pPr algn="ctr"/>
            <a:endParaRPr lang="en-GB" sz="1200" dirty="0">
              <a:solidFill>
                <a:schemeClr val="tx2"/>
              </a:solidFill>
              <a:latin typeface="Questrial" panose="02000000000000000000" pitchFamily="2" charset="0"/>
            </a:endParaRPr>
          </a:p>
          <a:p>
            <a:pPr algn="ctr"/>
            <a:endParaRPr lang="en-GB" sz="1200" dirty="0">
              <a:solidFill>
                <a:schemeClr val="tx2"/>
              </a:solidFill>
              <a:latin typeface="Questrial" panose="02000000000000000000" pitchFamily="2" charset="0"/>
            </a:endParaRPr>
          </a:p>
          <a:p>
            <a:pPr algn="ctr"/>
            <a:endParaRPr lang="en-GB" sz="1200" dirty="0">
              <a:solidFill>
                <a:schemeClr val="tx2"/>
              </a:solidFill>
              <a:latin typeface="Questrial" panose="02000000000000000000" pitchFamily="2" charset="0"/>
            </a:endParaRPr>
          </a:p>
          <a:p>
            <a:pPr algn="ctr"/>
            <a:endParaRPr lang="en-GB" sz="1200" dirty="0">
              <a:solidFill>
                <a:schemeClr val="tx2"/>
              </a:solidFill>
              <a:latin typeface="Questrial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101686" y="5268979"/>
            <a:ext cx="3850978" cy="1368000"/>
          </a:xfrm>
          <a:prstGeom prst="roundRect">
            <a:avLst/>
          </a:prstGeom>
          <a:solidFill>
            <a:srgbClr val="DEE6EE">
              <a:alpha val="30000"/>
            </a:srgbClr>
          </a:solidFill>
          <a:ln w="6350">
            <a:solidFill>
              <a:srgbClr val="16A1DA">
                <a:alpha val="50000"/>
              </a:srgb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rgbClr val="16A1DA"/>
                </a:solidFill>
                <a:latin typeface="Questrial" panose="02000000000000000000" pitchFamily="2" charset="0"/>
              </a:rPr>
              <a:t>References</a:t>
            </a:r>
          </a:p>
          <a:p>
            <a:pPr marL="88900" indent="-88900" algn="ctr">
              <a:buFont typeface="+mj-lt"/>
              <a:buAutoNum type="arabicPeriod"/>
            </a:pPr>
            <a:endParaRPr lang="en-GB" sz="600" dirty="0">
              <a:solidFill>
                <a:schemeClr val="tx2"/>
              </a:solidFill>
              <a:latin typeface="Questrial" panose="02000000000000000000" pitchFamily="2" charset="0"/>
            </a:endParaRPr>
          </a:p>
          <a:p>
            <a:pPr marL="88900" indent="-88900">
              <a:buFont typeface="+mj-lt"/>
              <a:buAutoNum type="arabicPeriod"/>
            </a:pPr>
            <a:r>
              <a:rPr lang="en-GB" sz="800" dirty="0">
                <a:solidFill>
                  <a:schemeClr val="tx2"/>
                </a:solidFill>
                <a:latin typeface="Questrial" panose="02000000000000000000" pitchFamily="2" charset="0"/>
              </a:rPr>
              <a:t>Insert your references here </a:t>
            </a:r>
          </a:p>
          <a:p>
            <a:pPr marL="88900" indent="-88900" algn="ctr">
              <a:buFont typeface="+mj-lt"/>
              <a:buAutoNum type="arabicPeriod"/>
            </a:pPr>
            <a:endParaRPr lang="en-GB" sz="600" dirty="0">
              <a:solidFill>
                <a:schemeClr val="tx2"/>
              </a:solidFill>
              <a:latin typeface="Questrial" panose="02000000000000000000" pitchFamily="2" charset="0"/>
            </a:endParaRPr>
          </a:p>
          <a:p>
            <a:pPr marL="88900" indent="-88900" algn="ctr">
              <a:buFont typeface="+mj-lt"/>
              <a:buAutoNum type="arabicPeriod"/>
            </a:pPr>
            <a:endParaRPr lang="en-GB" sz="600" dirty="0">
              <a:solidFill>
                <a:schemeClr val="tx2"/>
              </a:solidFill>
              <a:latin typeface="Questrial" panose="02000000000000000000" pitchFamily="2" charset="0"/>
            </a:endParaRPr>
          </a:p>
          <a:p>
            <a:pPr marL="88900" indent="-88900" algn="ctr">
              <a:buFont typeface="+mj-lt"/>
              <a:buAutoNum type="arabicPeriod"/>
            </a:pPr>
            <a:endParaRPr lang="en-GB" sz="600" dirty="0">
              <a:solidFill>
                <a:schemeClr val="tx2"/>
              </a:solidFill>
              <a:latin typeface="Questrial" panose="02000000000000000000" pitchFamily="2" charset="0"/>
            </a:endParaRPr>
          </a:p>
          <a:p>
            <a:pPr marL="88900" indent="-88900" algn="ctr">
              <a:buFont typeface="+mj-lt"/>
              <a:buAutoNum type="arabicPeriod"/>
            </a:pPr>
            <a:endParaRPr lang="en-GB" sz="600" dirty="0">
              <a:solidFill>
                <a:schemeClr val="tx2"/>
              </a:solidFill>
              <a:latin typeface="Questrial" panose="02000000000000000000" pitchFamily="2" charset="0"/>
            </a:endParaRPr>
          </a:p>
          <a:p>
            <a:pPr algn="ctr"/>
            <a:endParaRPr lang="en-GB" sz="600" dirty="0">
              <a:solidFill>
                <a:schemeClr val="tx2"/>
              </a:solidFill>
              <a:latin typeface="Questrial" panose="02000000000000000000" pitchFamily="2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257156" y="4117885"/>
            <a:ext cx="3847807" cy="2520000"/>
          </a:xfrm>
          <a:prstGeom prst="roundRect">
            <a:avLst/>
          </a:prstGeom>
          <a:solidFill>
            <a:srgbClr val="DEE6EE">
              <a:alpha val="30000"/>
            </a:srgbClr>
          </a:solidFill>
          <a:ln w="6350">
            <a:solidFill>
              <a:srgbClr val="16A1DA">
                <a:alpha val="50000"/>
              </a:srgb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rgbClr val="16A1DA"/>
                </a:solidFill>
                <a:latin typeface="Questrial" panose="02000000000000000000" pitchFamily="2" charset="0"/>
              </a:rPr>
              <a:t>Results</a:t>
            </a:r>
          </a:p>
          <a:p>
            <a:pPr algn="ctr"/>
            <a:endParaRPr lang="en-GB" sz="1200" dirty="0">
              <a:solidFill>
                <a:schemeClr val="tx2"/>
              </a:solidFill>
              <a:latin typeface="Questrial" panose="02000000000000000000" pitchFamily="2" charset="0"/>
            </a:endParaRPr>
          </a:p>
          <a:p>
            <a:r>
              <a:rPr lang="en-GB" sz="1100" dirty="0">
                <a:solidFill>
                  <a:schemeClr val="tx2"/>
                </a:solidFill>
                <a:latin typeface="Questrial" panose="02000000000000000000" pitchFamily="2" charset="0"/>
              </a:rPr>
              <a:t>Insert your text and graphic here</a:t>
            </a:r>
          </a:p>
          <a:p>
            <a:pPr algn="ctr"/>
            <a:endParaRPr lang="en-GB" sz="1200" dirty="0">
              <a:solidFill>
                <a:schemeClr val="tx2"/>
              </a:solidFill>
              <a:latin typeface="Questrial" panose="02000000000000000000" pitchFamily="2" charset="0"/>
            </a:endParaRPr>
          </a:p>
          <a:p>
            <a:pPr algn="ctr"/>
            <a:endParaRPr lang="en-GB" sz="1200" dirty="0">
              <a:solidFill>
                <a:schemeClr val="tx2"/>
              </a:solidFill>
              <a:latin typeface="Questrial" panose="02000000000000000000" pitchFamily="2" charset="0"/>
            </a:endParaRPr>
          </a:p>
          <a:p>
            <a:pPr algn="ctr"/>
            <a:endParaRPr lang="en-GB" sz="1200" dirty="0">
              <a:solidFill>
                <a:schemeClr val="tx2"/>
              </a:solidFill>
              <a:latin typeface="Questrial" panose="02000000000000000000" pitchFamily="2" charset="0"/>
            </a:endParaRPr>
          </a:p>
          <a:p>
            <a:pPr algn="ctr"/>
            <a:endParaRPr lang="en-GB" sz="1200" dirty="0">
              <a:solidFill>
                <a:schemeClr val="tx2"/>
              </a:solidFill>
              <a:latin typeface="Questrial" panose="02000000000000000000" pitchFamily="2" charset="0"/>
            </a:endParaRPr>
          </a:p>
          <a:p>
            <a:pPr algn="ctr"/>
            <a:endParaRPr lang="en-GB" sz="1200" dirty="0">
              <a:solidFill>
                <a:schemeClr val="tx2"/>
              </a:solidFill>
              <a:latin typeface="Questrial" panose="02000000000000000000" pitchFamily="2" charset="0"/>
            </a:endParaRPr>
          </a:p>
          <a:p>
            <a:pPr algn="ctr"/>
            <a:endParaRPr lang="en-GB" sz="1200" dirty="0">
              <a:solidFill>
                <a:schemeClr val="tx2"/>
              </a:solidFill>
              <a:latin typeface="Questrial" panose="02000000000000000000" pitchFamily="2" charset="0"/>
            </a:endParaRPr>
          </a:p>
          <a:p>
            <a:pPr algn="ctr"/>
            <a:endParaRPr lang="en-GB" sz="1200" dirty="0">
              <a:solidFill>
                <a:schemeClr val="tx2"/>
              </a:solidFill>
              <a:latin typeface="Questrial" panose="02000000000000000000" pitchFamily="2" charset="0"/>
            </a:endParaRPr>
          </a:p>
          <a:p>
            <a:pPr algn="ctr"/>
            <a:endParaRPr lang="en-GB" sz="1200" dirty="0">
              <a:solidFill>
                <a:schemeClr val="tx2"/>
              </a:solidFill>
              <a:latin typeface="Questrial" panose="02000000000000000000" pitchFamily="2" charset="0"/>
            </a:endParaRPr>
          </a:p>
          <a:p>
            <a:pPr algn="ctr"/>
            <a:endParaRPr lang="en-GB" sz="1200" dirty="0">
              <a:solidFill>
                <a:schemeClr val="tx2"/>
              </a:solidFill>
              <a:latin typeface="Questrial" panose="02000000000000000000" pitchFamily="2" charset="0"/>
            </a:endParaRPr>
          </a:p>
          <a:p>
            <a:pPr algn="ctr"/>
            <a:endParaRPr lang="en-GB" sz="1200" dirty="0">
              <a:solidFill>
                <a:schemeClr val="tx2"/>
              </a:solidFill>
              <a:latin typeface="Questrial" panose="02000000000000000000" pitchFamily="2" charset="0"/>
            </a:endParaRPr>
          </a:p>
          <a:p>
            <a:pPr algn="ctr"/>
            <a:endParaRPr lang="en-GB" sz="1200" dirty="0">
              <a:solidFill>
                <a:schemeClr val="tx2"/>
              </a:solidFill>
              <a:latin typeface="Questrial" panose="02000000000000000000" pitchFamily="2" charset="0"/>
            </a:endParaRPr>
          </a:p>
          <a:p>
            <a:pPr algn="ctr"/>
            <a:r>
              <a:rPr lang="en-GB" sz="1200" dirty="0">
                <a:solidFill>
                  <a:schemeClr val="tx2"/>
                </a:solidFill>
                <a:latin typeface="Questrial" panose="02000000000000000000" pitchFamily="2" charset="0"/>
              </a:rPr>
              <a:t> 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4176483" y="4117885"/>
            <a:ext cx="3847807" cy="2520000"/>
          </a:xfrm>
          <a:prstGeom prst="roundRect">
            <a:avLst/>
          </a:prstGeom>
          <a:solidFill>
            <a:srgbClr val="DEE6EE">
              <a:alpha val="30000"/>
            </a:srgbClr>
          </a:solidFill>
          <a:ln w="6350">
            <a:solidFill>
              <a:srgbClr val="16A1DA">
                <a:alpha val="50000"/>
              </a:srgb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rgbClr val="16A1DA"/>
                </a:solidFill>
                <a:latin typeface="Questrial" panose="02000000000000000000" pitchFamily="2" charset="0"/>
              </a:rPr>
              <a:t>Discussion</a:t>
            </a:r>
            <a:r>
              <a:rPr lang="en-GB" sz="1600" b="1" dirty="0">
                <a:latin typeface="Questrial" panose="02000000000000000000" pitchFamily="2" charset="0"/>
              </a:rPr>
              <a:t> </a:t>
            </a:r>
          </a:p>
          <a:p>
            <a:pPr algn="ctr"/>
            <a:endParaRPr lang="en-GB" sz="1200" dirty="0">
              <a:solidFill>
                <a:schemeClr val="tx2"/>
              </a:solidFill>
              <a:latin typeface="Questrial" panose="02000000000000000000" pitchFamily="2" charset="0"/>
            </a:endParaRPr>
          </a:p>
          <a:p>
            <a:r>
              <a:rPr lang="en-GB" sz="1100" dirty="0">
                <a:solidFill>
                  <a:schemeClr val="tx2"/>
                </a:solidFill>
                <a:latin typeface="Questrial" panose="02000000000000000000" pitchFamily="2" charset="0"/>
              </a:rPr>
              <a:t>Insert your text and graphic here</a:t>
            </a:r>
          </a:p>
          <a:p>
            <a:pPr algn="ctr"/>
            <a:endParaRPr lang="en-GB" sz="1200" dirty="0">
              <a:solidFill>
                <a:schemeClr val="tx2"/>
              </a:solidFill>
              <a:latin typeface="Questrial" panose="02000000000000000000" pitchFamily="2" charset="0"/>
            </a:endParaRPr>
          </a:p>
          <a:p>
            <a:pPr algn="ctr"/>
            <a:endParaRPr lang="en-GB" sz="1200" dirty="0">
              <a:solidFill>
                <a:schemeClr val="tx2"/>
              </a:solidFill>
              <a:latin typeface="Questrial" panose="02000000000000000000" pitchFamily="2" charset="0"/>
            </a:endParaRPr>
          </a:p>
          <a:p>
            <a:pPr algn="ctr"/>
            <a:endParaRPr lang="en-GB" sz="1200" dirty="0">
              <a:solidFill>
                <a:schemeClr val="tx2"/>
              </a:solidFill>
              <a:latin typeface="Questrial" panose="02000000000000000000" pitchFamily="2" charset="0"/>
            </a:endParaRPr>
          </a:p>
          <a:p>
            <a:pPr algn="ctr"/>
            <a:endParaRPr lang="en-GB" sz="1200" dirty="0">
              <a:solidFill>
                <a:schemeClr val="tx2"/>
              </a:solidFill>
              <a:latin typeface="Questrial" panose="02000000000000000000" pitchFamily="2" charset="0"/>
            </a:endParaRPr>
          </a:p>
          <a:p>
            <a:pPr algn="ctr"/>
            <a:endParaRPr lang="en-GB" sz="1200" dirty="0">
              <a:solidFill>
                <a:schemeClr val="tx2"/>
              </a:solidFill>
              <a:latin typeface="Questrial" panose="02000000000000000000" pitchFamily="2" charset="0"/>
            </a:endParaRPr>
          </a:p>
          <a:p>
            <a:pPr algn="ctr"/>
            <a:endParaRPr lang="en-GB" sz="1200" dirty="0">
              <a:solidFill>
                <a:schemeClr val="tx2"/>
              </a:solidFill>
              <a:latin typeface="Questrial" panose="02000000000000000000" pitchFamily="2" charset="0"/>
            </a:endParaRPr>
          </a:p>
          <a:p>
            <a:pPr algn="ctr"/>
            <a:endParaRPr lang="en-GB" sz="1200" dirty="0">
              <a:solidFill>
                <a:schemeClr val="tx2"/>
              </a:solidFill>
              <a:latin typeface="Questrial" panose="02000000000000000000" pitchFamily="2" charset="0"/>
            </a:endParaRPr>
          </a:p>
          <a:p>
            <a:pPr algn="ctr"/>
            <a:endParaRPr lang="en-GB" sz="1200" dirty="0">
              <a:solidFill>
                <a:schemeClr val="tx2"/>
              </a:solidFill>
              <a:latin typeface="Questrial" panose="02000000000000000000" pitchFamily="2" charset="0"/>
            </a:endParaRPr>
          </a:p>
          <a:p>
            <a:pPr algn="ctr"/>
            <a:endParaRPr lang="en-GB" sz="1200" dirty="0">
              <a:solidFill>
                <a:schemeClr val="tx2"/>
              </a:solidFill>
              <a:latin typeface="Questrial" panose="02000000000000000000" pitchFamily="2" charset="0"/>
            </a:endParaRPr>
          </a:p>
          <a:p>
            <a:pPr algn="ctr"/>
            <a:endParaRPr lang="en-GB" sz="1200" dirty="0">
              <a:solidFill>
                <a:schemeClr val="tx2"/>
              </a:solidFill>
              <a:latin typeface="Questrial" panose="02000000000000000000" pitchFamily="2" charset="0"/>
            </a:endParaRPr>
          </a:p>
          <a:p>
            <a:pPr algn="ctr"/>
            <a:endParaRPr lang="en-GB" sz="1200" dirty="0">
              <a:solidFill>
                <a:schemeClr val="tx2"/>
              </a:solidFill>
              <a:latin typeface="Questrial" panose="02000000000000000000" pitchFamily="2" charset="0"/>
            </a:endParaRPr>
          </a:p>
          <a:p>
            <a:pPr algn="ctr"/>
            <a:r>
              <a:rPr lang="en-GB" sz="1200" dirty="0">
                <a:solidFill>
                  <a:schemeClr val="tx2"/>
                </a:solidFill>
                <a:latin typeface="Questrial" panose="02000000000000000000" pitchFamily="2" charset="0"/>
              </a:rPr>
              <a:t> 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8103271" y="3403321"/>
            <a:ext cx="3847807" cy="1800000"/>
          </a:xfrm>
          <a:prstGeom prst="roundRect">
            <a:avLst/>
          </a:prstGeom>
          <a:solidFill>
            <a:srgbClr val="DEE6EE">
              <a:alpha val="30000"/>
            </a:srgbClr>
          </a:solidFill>
          <a:ln w="6350">
            <a:solidFill>
              <a:srgbClr val="16A1DA">
                <a:alpha val="50000"/>
              </a:srgb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rgbClr val="16A1DA"/>
                </a:solidFill>
                <a:latin typeface="Questrial" panose="02000000000000000000" pitchFamily="2" charset="0"/>
              </a:rPr>
              <a:t>Conclusions </a:t>
            </a:r>
          </a:p>
          <a:p>
            <a:pPr algn="ctr"/>
            <a:endParaRPr lang="en-GB" sz="1200" dirty="0">
              <a:solidFill>
                <a:schemeClr val="tx2"/>
              </a:solidFill>
              <a:latin typeface="Questrial" panose="02000000000000000000" pitchFamily="2" charset="0"/>
            </a:endParaRPr>
          </a:p>
          <a:p>
            <a:r>
              <a:rPr lang="en-GB" sz="1100" dirty="0">
                <a:solidFill>
                  <a:schemeClr val="tx2"/>
                </a:solidFill>
                <a:latin typeface="Questrial" panose="02000000000000000000" pitchFamily="2" charset="0"/>
              </a:rPr>
              <a:t>Insert your text and graphic here </a:t>
            </a:r>
          </a:p>
          <a:p>
            <a:pPr algn="ctr"/>
            <a:endParaRPr lang="en-GB" sz="1200" dirty="0">
              <a:solidFill>
                <a:schemeClr val="tx2"/>
              </a:solidFill>
              <a:latin typeface="Questrial" panose="02000000000000000000" pitchFamily="2" charset="0"/>
            </a:endParaRPr>
          </a:p>
          <a:p>
            <a:pPr algn="ctr"/>
            <a:endParaRPr lang="en-GB" sz="1200" dirty="0">
              <a:solidFill>
                <a:schemeClr val="tx2"/>
              </a:solidFill>
              <a:latin typeface="Questrial" panose="02000000000000000000" pitchFamily="2" charset="0"/>
            </a:endParaRPr>
          </a:p>
          <a:p>
            <a:pPr algn="ctr"/>
            <a:endParaRPr lang="en-GB" sz="1200" dirty="0">
              <a:solidFill>
                <a:schemeClr val="tx2"/>
              </a:solidFill>
              <a:latin typeface="Questrial" panose="02000000000000000000" pitchFamily="2" charset="0"/>
            </a:endParaRPr>
          </a:p>
          <a:p>
            <a:pPr algn="ctr"/>
            <a:endParaRPr lang="en-GB" sz="1200" dirty="0">
              <a:solidFill>
                <a:schemeClr val="tx2"/>
              </a:solidFill>
              <a:latin typeface="Questrial" panose="02000000000000000000" pitchFamily="2" charset="0"/>
            </a:endParaRPr>
          </a:p>
          <a:p>
            <a:pPr algn="ctr"/>
            <a:endParaRPr lang="en-GB" sz="1200" dirty="0">
              <a:solidFill>
                <a:schemeClr val="tx2"/>
              </a:solidFill>
              <a:latin typeface="Questrial" panose="02000000000000000000" pitchFamily="2" charset="0"/>
            </a:endParaRPr>
          </a:p>
          <a:p>
            <a:pPr algn="ctr"/>
            <a:endParaRPr lang="en-GB" sz="1200" dirty="0">
              <a:solidFill>
                <a:schemeClr val="tx2"/>
              </a:solidFill>
              <a:latin typeface="Questrial" panose="02000000000000000000" pitchFamily="2" charset="0"/>
            </a:endParaRPr>
          </a:p>
        </p:txBody>
      </p:sp>
      <p:pic>
        <p:nvPicPr>
          <p:cNvPr id="73" name="Picture 2" descr="https://adee.org/sites/default/files/strasbourg-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002" y="424371"/>
            <a:ext cx="1095714" cy="912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Google Shape;230;p37">
            <a:extLst>
              <a:ext uri="{FF2B5EF4-FFF2-40B4-BE49-F238E27FC236}">
                <a16:creationId xmlns:a16="http://schemas.microsoft.com/office/drawing/2014/main" id="{6D97C2AB-519B-594E-9A0A-577700859067}"/>
              </a:ext>
            </a:extLst>
          </p:cNvPr>
          <p:cNvSpPr txBox="1">
            <a:spLocks/>
          </p:cNvSpPr>
          <p:nvPr/>
        </p:nvSpPr>
        <p:spPr>
          <a:xfrm rot="-289">
            <a:off x="2535960" y="383651"/>
            <a:ext cx="7137900" cy="700328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</a:pPr>
            <a:r>
              <a:rPr lang="pt-PT" sz="2800" dirty="0" err="1">
                <a:solidFill>
                  <a:srgbClr val="004998"/>
                </a:solidFill>
                <a:latin typeface="Questrial" panose="02000000000000000000" pitchFamily="2" charset="0"/>
              </a:rPr>
              <a:t>Insert</a:t>
            </a:r>
            <a:r>
              <a:rPr lang="pt-PT" sz="2800" dirty="0">
                <a:solidFill>
                  <a:srgbClr val="004998"/>
                </a:solidFill>
                <a:latin typeface="Questrial" panose="02000000000000000000" pitchFamily="2" charset="0"/>
              </a:rPr>
              <a:t> </a:t>
            </a:r>
            <a:r>
              <a:rPr lang="pt-PT" sz="2800" dirty="0" err="1">
                <a:solidFill>
                  <a:srgbClr val="004998"/>
                </a:solidFill>
                <a:latin typeface="Questrial" panose="02000000000000000000" pitchFamily="2" charset="0"/>
              </a:rPr>
              <a:t>title</a:t>
            </a:r>
            <a:r>
              <a:rPr lang="pt-PT" sz="2800" dirty="0">
                <a:solidFill>
                  <a:srgbClr val="004998"/>
                </a:solidFill>
                <a:latin typeface="Questrial" panose="02000000000000000000" pitchFamily="2" charset="0"/>
              </a:rPr>
              <a:t> </a:t>
            </a:r>
            <a:r>
              <a:rPr lang="pt-PT" sz="2800" dirty="0" err="1">
                <a:solidFill>
                  <a:srgbClr val="004998"/>
                </a:solidFill>
                <a:latin typeface="Questrial" panose="02000000000000000000" pitchFamily="2" charset="0"/>
              </a:rPr>
              <a:t>here</a:t>
            </a:r>
            <a:endParaRPr lang="pt-PT" sz="2800" dirty="0">
              <a:solidFill>
                <a:srgbClr val="004998"/>
              </a:solidFill>
              <a:latin typeface="Questria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93907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B4001B"/>
      </a:dk1>
      <a:lt1>
        <a:srgbClr val="FFFFFF"/>
      </a:lt1>
      <a:dk2>
        <a:srgbClr val="3B4D55"/>
      </a:dk2>
      <a:lt2>
        <a:srgbClr val="DEE6EE"/>
      </a:lt2>
      <a:accent1>
        <a:srgbClr val="B4001B"/>
      </a:accent1>
      <a:accent2>
        <a:srgbClr val="9399A1"/>
      </a:accent2>
      <a:accent3>
        <a:srgbClr val="3B4D55"/>
      </a:accent3>
      <a:accent4>
        <a:srgbClr val="000000"/>
      </a:accent4>
      <a:accent5>
        <a:srgbClr val="425537"/>
      </a:accent5>
      <a:accent6>
        <a:srgbClr val="FF0000"/>
      </a:accent6>
      <a:hlink>
        <a:srgbClr val="3B4D55"/>
      </a:hlink>
      <a:folHlink>
        <a:srgbClr val="3B4D55"/>
      </a:folHlink>
    </a:clrScheme>
    <a:fontScheme name="Custom 6">
      <a:majorFont>
        <a:latin typeface="Tahoma"/>
        <a:ea typeface=""/>
        <a:cs typeface=""/>
      </a:majorFont>
      <a:minorFont>
        <a:latin typeface="Times New Roman"/>
        <a:ea typeface=""/>
        <a:cs typeface=""/>
      </a:minorFont>
    </a:fontScheme>
    <a:fmtScheme name="Glow Edg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solidFill>
          <a:srgbClr val="DEE6EE">
            <a:alpha val="30000"/>
          </a:srgbClr>
        </a:solidFill>
        <a:ln>
          <a:solidFill>
            <a:srgbClr val="16A1DA">
              <a:alpha val="50000"/>
            </a:srgbClr>
          </a:solidFill>
        </a:ln>
      </a:spPr>
      <a:bodyPr wrap="square" rtlCol="0">
        <a:spAutoFit/>
      </a:bodyPr>
      <a:lstStyle>
        <a:defPPr algn="ctr">
          <a:defRPr sz="1600" b="1" dirty="0">
            <a:solidFill>
              <a:srgbClr val="16A1DA"/>
            </a:solidFill>
            <a:latin typeface="Questrial" panose="02000000000000000000" pitchFamily="2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History_Timeline_05_MO - v3" id="{7FF5D5DD-C278-4CE6-8439-473DA481B1BB}" vid="{5298D311-D36A-4BC6-B02B-DC4D295524F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EA25CC0A0AC24199CDC46C25B8B0BC" ma:contentTypeVersion="9" ma:contentTypeDescription="Create a new document." ma:contentTypeScope="" ma:versionID="76e25e1730b4532ab1d5e5b131a96a5a">
  <xsd:schema xmlns:xsd="http://www.w3.org/2001/XMLSchema" xmlns:xs="http://www.w3.org/2001/XMLSchema" xmlns:p="http://schemas.microsoft.com/office/2006/metadata/properties" xmlns:ns1="http://schemas.microsoft.com/sharepoint/v3" xmlns:ns2="6dc4bcd6-49db-4c07-9060-8acfc67cef9f" xmlns:ns3="fb0879af-3eba-417a-a55a-ffe6dcd6ca77" targetNamespace="http://schemas.microsoft.com/office/2006/metadata/properties" ma:root="true" ma:fieldsID="ad1e9281a84c4949647088091c718de3" ns1:_="" ns2:_="" ns3:_="">
    <xsd:import namespace="http://schemas.microsoft.com/sharepoint/v3"/>
    <xsd:import namespace="6dc4bcd6-49db-4c07-9060-8acfc67cef9f"/>
    <xsd:import namespace="fb0879af-3eba-417a-a55a-ffe6dcd6ca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c4bcd6-49db-4c07-9060-8acfc67cef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0879af-3eba-417a-a55a-ffe6dcd6ca7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st Shared By User" ma:hidden="true" ma:internalName="LastSharedByUser" ma:readOnly="true">
      <xsd:simpleType>
        <xsd:restriction base="dms:Note"/>
      </xsd:simpleType>
    </xsd:element>
    <xsd:element name="LastSharedByTime" ma:index="14" nillable="true" ma:displayName="Last Shared By Time" ma:hidden="true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07D8C62-B8C9-46F0-88EB-7D1075CE0A28}">
  <ds:schemaRefs>
    <ds:schemaRef ds:uri="http://schemas.microsoft.com/sharepoint/v3"/>
    <ds:schemaRef ds:uri="http://purl.org/dc/terms/"/>
    <ds:schemaRef ds:uri="http://schemas.openxmlformats.org/package/2006/metadata/core-properties"/>
    <ds:schemaRef ds:uri="6dc4bcd6-49db-4c07-9060-8acfc67cef9f"/>
    <ds:schemaRef ds:uri="http://schemas.microsoft.com/office/2006/documentManagement/types"/>
    <ds:schemaRef ds:uri="http://schemas.microsoft.com/office/infopath/2007/PartnerControls"/>
    <ds:schemaRef ds:uri="fb0879af-3eba-417a-a55a-ffe6dcd6ca77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9CBF1A6-2A07-45BD-A581-EA6CA78F83D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533FB1C-4FE2-4970-8606-2C6AE365C5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dc4bcd6-49db-4c07-9060-8acfc67cef9f"/>
    <ds:schemaRef ds:uri="fb0879af-3eba-417a-a55a-ffe6dcd6ca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History timeline</Template>
  <TotalTime>0</TotalTime>
  <Words>73</Words>
  <Application>Microsoft Macintosh PowerPoint</Application>
  <PresentationFormat>Ecrã Panorâmico</PresentationFormat>
  <Paragraphs>77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8" baseType="lpstr">
      <vt:lpstr>Arial</vt:lpstr>
      <vt:lpstr>Calibri</vt:lpstr>
      <vt:lpstr>Questrial</vt:lpstr>
      <vt:lpstr>Quicksand</vt:lpstr>
      <vt:lpstr>Tahoma</vt:lpstr>
      <vt:lpstr>Times New Roman</vt:lpstr>
      <vt:lpstr>Office Theme</vt:lpstr>
      <vt:lpstr>Apresentação do PowerPoint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2020-12-14T09:29:23Z</dcterms:created>
  <dcterms:modified xsi:type="dcterms:W3CDTF">2021-02-19T10:13:51Z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0x010100DEEA25CC0A0AC24199CDC46C25B8B0BC</vt:lpwstr>
  </property>
</Properties>
</file>